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7.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8.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9.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0.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1.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 id="2147483672" r:id="rId3"/>
    <p:sldMasterId id="2147483699" r:id="rId4"/>
    <p:sldMasterId id="2147483726" r:id="rId5"/>
    <p:sldMasterId id="2147483753" r:id="rId6"/>
    <p:sldMasterId id="2147483780" r:id="rId7"/>
    <p:sldMasterId id="2147483807" r:id="rId8"/>
    <p:sldMasterId id="2147483834" r:id="rId9"/>
    <p:sldMasterId id="2147483861" r:id="rId10"/>
    <p:sldMasterId id="2147483888" r:id="rId11"/>
    <p:sldMasterId id="2147483915" r:id="rId12"/>
  </p:sldMasterIdLst>
  <p:notesMasterIdLst>
    <p:notesMasterId r:id="rId41"/>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Lst>
  <p:sldSz cx="12192000" cy="6858000"/>
  <p:notesSz cx="6858000" cy="9144000"/>
  <p:embeddedFontLst>
    <p:embeddedFont>
      <p:font typeface="Bebas Neue" panose="020B0606020202050201" pitchFamily="34" charset="77"/>
      <p:regular r:id="rId42"/>
    </p:embeddedFont>
    <p:embeddedFont>
      <p:font typeface="Calibri" panose="020F0502020204030204" pitchFamily="34" charset="0"/>
      <p:regular r:id="rId43"/>
      <p:bold r:id="rId44"/>
      <p:italic r:id="rId45"/>
      <p:boldItalic r:id="rId46"/>
    </p:embeddedFont>
    <p:embeddedFont>
      <p:font typeface="Inter" panose="02000503000000020004" pitchFamily="2" charset="0"/>
      <p:regular r:id="rId47"/>
      <p:bold r:id="rId48"/>
    </p:embeddedFont>
    <p:embeddedFont>
      <p:font typeface="Kanit" pitchFamily="2" charset="-34"/>
      <p:regular r:id="rId49"/>
      <p:bold r:id="rId50"/>
      <p:italic r:id="rId51"/>
      <p:boldItalic r:id="rId52"/>
    </p:embeddedFont>
    <p:embeddedFont>
      <p:font typeface="Mulish Medium" pitchFamily="2" charset="77"/>
      <p:regular r:id="rId53"/>
      <p:bold r:id="rId54"/>
      <p:italic r:id="rId55"/>
      <p:boldItalic r:id="rId56"/>
    </p:embeddedFont>
    <p:embeddedFont>
      <p:font typeface="Nunito Light" panose="020F0302020204030204" pitchFamily="34" charset="0"/>
      <p:regular r:id="rId57"/>
    </p:embeddedFont>
    <p:embeddedFont>
      <p:font typeface="PT Sans" panose="020B0503020203020204" pitchFamily="34" charset="77"/>
      <p:regular r:id="rId58"/>
      <p:bold r:id="rId59"/>
      <p:italic r:id="rId60"/>
      <p:boldItalic r:id="rId61"/>
    </p:embeddedFont>
    <p:embeddedFont>
      <p:font typeface="Roboto" panose="02000000000000000000" pitchFamily="2" charset="0"/>
      <p:regular r:id="rId62"/>
      <p:bold r:id="rId63"/>
      <p:italic r:id="rId64"/>
      <p:boldItalic r:id="rId65"/>
    </p:embeddedFont>
    <p:embeddedFont>
      <p:font typeface="Roboto Condensed Light" panose="02000000000000000000" pitchFamily="2" charset="0"/>
      <p:regular r:id="rId66"/>
    </p:embeddedFont>
    <p:embeddedFont>
      <p:font typeface="Titillium Web" pitchFamily="2" charset="77"/>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8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1" roundtripDataSignature="AMtx7miSoSZRU5YRjhV6yO5in7Cis8jxo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17" d="100"/>
          <a:sy n="117" d="100"/>
        </p:scale>
        <p:origin x="360" y="168"/>
      </p:cViewPr>
      <p:guideLst>
        <p:guide orient="horz" pos="228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font" Target="fonts/font27.fntdata"/><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font" Target="fonts/font25.fntdata"/><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font" Target="fonts/font20.fntdata"/><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font" Target="fonts/font28.fntdata"/><Relationship Id="rId8" Type="http://schemas.openxmlformats.org/officeDocument/2006/relationships/slideMaster" Target="slideMasters/slideMaster8.xml"/><Relationship Id="rId51" Type="http://schemas.openxmlformats.org/officeDocument/2006/relationships/font" Target="fonts/font10.fntdata"/><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font" Target="fonts/font26.fntdata"/><Relationship Id="rId20" Type="http://schemas.openxmlformats.org/officeDocument/2006/relationships/slide" Target="slides/slide8.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70" Type="http://schemas.openxmlformats.org/officeDocument/2006/relationships/font" Target="fonts/font29.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Master" Target="slideMasters/slideMaster7.xml"/><Relationship Id="rId7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8"/>
        <p:cNvGrpSpPr/>
        <p:nvPr/>
      </p:nvGrpSpPr>
      <p:grpSpPr>
        <a:xfrm>
          <a:off x="0" y="0"/>
          <a:ext cx="0" cy="0"/>
          <a:chOff x="0" y="0"/>
          <a:chExt cx="0" cy="0"/>
        </a:xfrm>
      </p:grpSpPr>
      <p:sp>
        <p:nvSpPr>
          <p:cNvPr id="2009" name="Google Shape;2009;g18f83eb609f_1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0" name="Google Shape;2010;g18f83eb609f_1_1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18f83eb609f_5_19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0" name="Google Shape;2130;g18f83eb609f_5_19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18f83eb609f_5_2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18f83eb609f_5_29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1"/>
        <p:cNvGrpSpPr/>
        <p:nvPr/>
      </p:nvGrpSpPr>
      <p:grpSpPr>
        <a:xfrm>
          <a:off x="0" y="0"/>
          <a:ext cx="0" cy="0"/>
          <a:chOff x="0" y="0"/>
          <a:chExt cx="0" cy="0"/>
        </a:xfrm>
      </p:grpSpPr>
      <p:sp>
        <p:nvSpPr>
          <p:cNvPr id="2292" name="Google Shape;2292;g18f83eb609f_5_2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3" name="Google Shape;2293;g18f83eb609f_5_23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16c0b718f56_4_1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16c0b718f56_4_12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16c0b718f56_4_10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16c0b718f56_4_10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9"/>
        <p:cNvGrpSpPr/>
        <p:nvPr/>
      </p:nvGrpSpPr>
      <p:grpSpPr>
        <a:xfrm>
          <a:off x="0" y="0"/>
          <a:ext cx="0" cy="0"/>
          <a:chOff x="0" y="0"/>
          <a:chExt cx="0" cy="0"/>
        </a:xfrm>
      </p:grpSpPr>
      <p:sp>
        <p:nvSpPr>
          <p:cNvPr id="2340" name="Google Shape;2340;g16c0b718f56_4_16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1" name="Google Shape;2341;g16c0b718f56_4_16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g16c0b718f56_4_1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8" name="Google Shape;2348;g16c0b718f56_4_16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g16c0b718f56_4_1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3" name="Google Shape;2363;g16c0b718f56_4_16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g16c0b718f56_4_1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2" name="Google Shape;2372;g16c0b718f56_4_16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9"/>
        <p:cNvGrpSpPr/>
        <p:nvPr/>
      </p:nvGrpSpPr>
      <p:grpSpPr>
        <a:xfrm>
          <a:off x="0" y="0"/>
          <a:ext cx="0" cy="0"/>
          <a:chOff x="0" y="0"/>
          <a:chExt cx="0" cy="0"/>
        </a:xfrm>
      </p:grpSpPr>
      <p:sp>
        <p:nvSpPr>
          <p:cNvPr id="2380" name="Google Shape;2380;g16c0b718f56_4_1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1" name="Google Shape;2381;g16c0b718f56_4_16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g18f83eb609f_5_5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6" name="Google Shape;2016;g18f83eb609f_5_5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
        <p:cNvGrpSpPr/>
        <p:nvPr/>
      </p:nvGrpSpPr>
      <p:grpSpPr>
        <a:xfrm>
          <a:off x="0" y="0"/>
          <a:ext cx="0" cy="0"/>
          <a:chOff x="0" y="0"/>
          <a:chExt cx="0" cy="0"/>
        </a:xfrm>
      </p:grpSpPr>
      <p:sp>
        <p:nvSpPr>
          <p:cNvPr id="2389" name="Google Shape;2389;g18f83eb609f_7_1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0" name="Google Shape;2390;g18f83eb609f_7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0"/>
        <p:cNvGrpSpPr/>
        <p:nvPr/>
      </p:nvGrpSpPr>
      <p:grpSpPr>
        <a:xfrm>
          <a:off x="0" y="0"/>
          <a:ext cx="0" cy="0"/>
          <a:chOff x="0" y="0"/>
          <a:chExt cx="0" cy="0"/>
        </a:xfrm>
      </p:grpSpPr>
      <p:sp>
        <p:nvSpPr>
          <p:cNvPr id="2411" name="Google Shape;2411;g16c0b718f5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2" name="Google Shape;2412;g16c0b718f56_0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16c0b718f56_9_3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1" name="Google Shape;2421;g16c0b718f56_9_3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2" name="Google Shape;2422;g16c0b718f56_9_3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6"/>
        <p:cNvGrpSpPr/>
        <p:nvPr/>
      </p:nvGrpSpPr>
      <p:grpSpPr>
        <a:xfrm>
          <a:off x="0" y="0"/>
          <a:ext cx="0" cy="0"/>
          <a:chOff x="0" y="0"/>
          <a:chExt cx="0" cy="0"/>
        </a:xfrm>
      </p:grpSpPr>
      <p:sp>
        <p:nvSpPr>
          <p:cNvPr id="2427" name="Google Shape;2427;g1ae5cdb9b11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8" name="Google Shape;2428;g1ae5cdb9b11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1ae5cdb9b11_3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4" name="Google Shape;2434;g1ae5cdb9b11_3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5" name="Google Shape;2435;g1ae5cdb9b11_3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9"/>
        <p:cNvGrpSpPr/>
        <p:nvPr/>
      </p:nvGrpSpPr>
      <p:grpSpPr>
        <a:xfrm>
          <a:off x="0" y="0"/>
          <a:ext cx="0" cy="0"/>
          <a:chOff x="0" y="0"/>
          <a:chExt cx="0" cy="0"/>
        </a:xfrm>
      </p:grpSpPr>
      <p:sp>
        <p:nvSpPr>
          <p:cNvPr id="2440" name="Google Shape;2440;g1ae5cdb9b11_3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1" name="Google Shape;2441;g1ae5cdb9b11_3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2" name="Google Shape;2442;g1ae5cdb9b11_3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6"/>
        <p:cNvGrpSpPr/>
        <p:nvPr/>
      </p:nvGrpSpPr>
      <p:grpSpPr>
        <a:xfrm>
          <a:off x="0" y="0"/>
          <a:ext cx="0" cy="0"/>
          <a:chOff x="0" y="0"/>
          <a:chExt cx="0" cy="0"/>
        </a:xfrm>
      </p:grpSpPr>
      <p:sp>
        <p:nvSpPr>
          <p:cNvPr id="2447" name="Google Shape;2447;g1a4ad04342e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8" name="Google Shape;2448;g1a4ad04342e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9" name="Google Shape;2449;g1a4ad04342e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3"/>
        <p:cNvGrpSpPr/>
        <p:nvPr/>
      </p:nvGrpSpPr>
      <p:grpSpPr>
        <a:xfrm>
          <a:off x="0" y="0"/>
          <a:ext cx="0" cy="0"/>
          <a:chOff x="0" y="0"/>
          <a:chExt cx="0" cy="0"/>
        </a:xfrm>
      </p:grpSpPr>
      <p:sp>
        <p:nvSpPr>
          <p:cNvPr id="2454" name="Google Shape;2454;g16c0b718f56_9_3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5" name="Google Shape;2455;g16c0b718f56_9_3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6" name="Google Shape;2456;g16c0b718f56_9_3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0"/>
        <p:cNvGrpSpPr/>
        <p:nvPr/>
      </p:nvGrpSpPr>
      <p:grpSpPr>
        <a:xfrm>
          <a:off x="0" y="0"/>
          <a:ext cx="0" cy="0"/>
          <a:chOff x="0" y="0"/>
          <a:chExt cx="0" cy="0"/>
        </a:xfrm>
      </p:grpSpPr>
      <p:sp>
        <p:nvSpPr>
          <p:cNvPr id="2461" name="Google Shape;2461;g16c0b718f56_4_1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2" name="Google Shape;2462;g16c0b718f56_4_14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0"/>
        <p:cNvGrpSpPr/>
        <p:nvPr/>
      </p:nvGrpSpPr>
      <p:grpSpPr>
        <a:xfrm>
          <a:off x="0" y="0"/>
          <a:ext cx="0" cy="0"/>
          <a:chOff x="0" y="0"/>
          <a:chExt cx="0" cy="0"/>
        </a:xfrm>
      </p:grpSpPr>
      <p:sp>
        <p:nvSpPr>
          <p:cNvPr id="2021" name="Google Shape;2021;g18f83eb609f_5_7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2" name="Google Shape;2022;g18f83eb609f_5_7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18f83eb609f_5_7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2" name="Google Shape;2042;g18f83eb609f_5_7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8"/>
        <p:cNvGrpSpPr/>
        <p:nvPr/>
      </p:nvGrpSpPr>
      <p:grpSpPr>
        <a:xfrm>
          <a:off x="0" y="0"/>
          <a:ext cx="0" cy="0"/>
          <a:chOff x="0" y="0"/>
          <a:chExt cx="0" cy="0"/>
        </a:xfrm>
      </p:grpSpPr>
      <p:sp>
        <p:nvSpPr>
          <p:cNvPr id="2059" name="Google Shape;2059;g18f83eb609f_5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0" name="Google Shape;2060;g18f83eb609f_5_2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16c0b718f56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7" name="Google Shape;2067;g16c0b718f56_4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4"/>
        <p:cNvGrpSpPr/>
        <p:nvPr/>
      </p:nvGrpSpPr>
      <p:grpSpPr>
        <a:xfrm>
          <a:off x="0" y="0"/>
          <a:ext cx="0" cy="0"/>
          <a:chOff x="0" y="0"/>
          <a:chExt cx="0" cy="0"/>
        </a:xfrm>
      </p:grpSpPr>
      <p:sp>
        <p:nvSpPr>
          <p:cNvPr id="2105" name="Google Shape;2105;g16c0b718f56_4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6" name="Google Shape;2106;g16c0b718f56_4_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Google Shape;2116;g18f83eb609f_5_9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7" name="Google Shape;2117;g18f83eb609f_5_9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g16c0b718f56_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4" name="Google Shape;2124;g16c0b718f56_17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6.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7.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8.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9.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0.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2.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3.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4.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5.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blipFill>
          <a:blip r:embed="rId2">
            <a:alphaModFix/>
          </a:blip>
          <a:stretch>
            <a:fillRect/>
          </a:stretch>
        </a:blipFill>
        <a:effectLst/>
      </p:bgPr>
    </p:bg>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Contents slide layout">
  <p:cSld name="8_Contents slide layout">
    <p:bg>
      <p:bgPr>
        <a:blipFill>
          <a:blip r:embed="rId2">
            <a:alphaModFix/>
          </a:blip>
          <a:stretch>
            <a:fillRect/>
          </a:stretch>
        </a:blip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95"/>
        <p:cNvGrpSpPr/>
        <p:nvPr/>
      </p:nvGrpSpPr>
      <p:grpSpPr>
        <a:xfrm>
          <a:off x="0" y="0"/>
          <a:ext cx="0" cy="0"/>
          <a:chOff x="0" y="0"/>
          <a:chExt cx="0" cy="0"/>
        </a:xfrm>
      </p:grpSpPr>
      <p:grpSp>
        <p:nvGrpSpPr>
          <p:cNvPr id="696" name="Google Shape;696;g18f83eb609f_5_780"/>
          <p:cNvGrpSpPr/>
          <p:nvPr/>
        </p:nvGrpSpPr>
        <p:grpSpPr>
          <a:xfrm>
            <a:off x="0" y="-10833"/>
            <a:ext cx="12191695" cy="6857829"/>
            <a:chOff x="0" y="-8125"/>
            <a:chExt cx="9144000" cy="5143500"/>
          </a:xfrm>
        </p:grpSpPr>
        <p:pic>
          <p:nvPicPr>
            <p:cNvPr id="697" name="Google Shape;697;g18f83eb609f_5_780"/>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698" name="Google Shape;698;g18f83eb609f_5_780"/>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02"/>
        <p:cNvGrpSpPr/>
        <p:nvPr/>
      </p:nvGrpSpPr>
      <p:grpSpPr>
        <a:xfrm>
          <a:off x="0" y="0"/>
          <a:ext cx="0" cy="0"/>
          <a:chOff x="0" y="0"/>
          <a:chExt cx="0" cy="0"/>
        </a:xfrm>
      </p:grpSpPr>
      <p:pic>
        <p:nvPicPr>
          <p:cNvPr id="703" name="Google Shape;703;g18f83eb609f_5_1328"/>
          <p:cNvPicPr preferRelativeResize="0"/>
          <p:nvPr/>
        </p:nvPicPr>
        <p:blipFill rotWithShape="1">
          <a:blip r:embed="rId2">
            <a:alphaModFix/>
          </a:blip>
          <a:srcRect/>
          <a:stretch/>
        </p:blipFill>
        <p:spPr>
          <a:xfrm>
            <a:off x="0" y="-10833"/>
            <a:ext cx="12192000" cy="6858000"/>
          </a:xfrm>
          <a:prstGeom prst="rect">
            <a:avLst/>
          </a:prstGeom>
          <a:noFill/>
          <a:ln>
            <a:noFill/>
          </a:ln>
        </p:spPr>
      </p:pic>
      <p:sp>
        <p:nvSpPr>
          <p:cNvPr id="704" name="Google Shape;704;g18f83eb609f_5_1328"/>
          <p:cNvSpPr txBox="1">
            <a:spLocks noGrp="1"/>
          </p:cNvSpPr>
          <p:nvPr>
            <p:ph type="ctrTitle"/>
          </p:nvPr>
        </p:nvSpPr>
        <p:spPr>
          <a:xfrm>
            <a:off x="5043000" y="1718551"/>
            <a:ext cx="6201900" cy="2834100"/>
          </a:xfrm>
          <a:prstGeom prst="rect">
            <a:avLst/>
          </a:prstGeom>
          <a:noFill/>
        </p:spPr>
        <p:txBody>
          <a:bodyPr spcFirstLastPara="1" wrap="square" lIns="121900" tIns="121900" rIns="121900" bIns="121900" anchor="ctr" anchorCtr="0">
            <a:noAutofit/>
          </a:bodyPr>
          <a:lstStyle>
            <a:lvl1pPr lvl="0" algn="r" rtl="0">
              <a:lnSpc>
                <a:spcPct val="90000"/>
              </a:lnSpc>
              <a:spcBef>
                <a:spcPts val="0"/>
              </a:spcBef>
              <a:spcAft>
                <a:spcPts val="0"/>
              </a:spcAft>
              <a:buSzPts val="6000"/>
              <a:buFont typeface="Loved by the King"/>
              <a:buNone/>
              <a:defRPr sz="7600"/>
            </a:lvl1pPr>
            <a:lvl2pPr lvl="1" algn="ctr" rtl="0">
              <a:spcBef>
                <a:spcPts val="0"/>
              </a:spcBef>
              <a:spcAft>
                <a:spcPts val="0"/>
              </a:spcAft>
              <a:buClr>
                <a:schemeClr val="lt1"/>
              </a:buClr>
              <a:buSzPts val="6900"/>
              <a:buNone/>
              <a:defRPr sz="6900">
                <a:solidFill>
                  <a:schemeClr val="lt1"/>
                </a:solidFill>
              </a:defRPr>
            </a:lvl2pPr>
            <a:lvl3pPr lvl="2" algn="ctr" rtl="0">
              <a:spcBef>
                <a:spcPts val="0"/>
              </a:spcBef>
              <a:spcAft>
                <a:spcPts val="0"/>
              </a:spcAft>
              <a:buClr>
                <a:schemeClr val="lt1"/>
              </a:buClr>
              <a:buSzPts val="6900"/>
              <a:buNone/>
              <a:defRPr sz="6900">
                <a:solidFill>
                  <a:schemeClr val="lt1"/>
                </a:solidFill>
              </a:defRPr>
            </a:lvl3pPr>
            <a:lvl4pPr lvl="3" algn="ctr" rtl="0">
              <a:spcBef>
                <a:spcPts val="0"/>
              </a:spcBef>
              <a:spcAft>
                <a:spcPts val="0"/>
              </a:spcAft>
              <a:buClr>
                <a:schemeClr val="lt1"/>
              </a:buClr>
              <a:buSzPts val="6900"/>
              <a:buNone/>
              <a:defRPr sz="6900">
                <a:solidFill>
                  <a:schemeClr val="lt1"/>
                </a:solidFill>
              </a:defRPr>
            </a:lvl4pPr>
            <a:lvl5pPr lvl="4" algn="ctr" rtl="0">
              <a:spcBef>
                <a:spcPts val="0"/>
              </a:spcBef>
              <a:spcAft>
                <a:spcPts val="0"/>
              </a:spcAft>
              <a:buClr>
                <a:schemeClr val="lt1"/>
              </a:buClr>
              <a:buSzPts val="6900"/>
              <a:buNone/>
              <a:defRPr sz="6900">
                <a:solidFill>
                  <a:schemeClr val="lt1"/>
                </a:solidFill>
              </a:defRPr>
            </a:lvl5pPr>
            <a:lvl6pPr lvl="5" algn="ctr" rtl="0">
              <a:spcBef>
                <a:spcPts val="0"/>
              </a:spcBef>
              <a:spcAft>
                <a:spcPts val="0"/>
              </a:spcAft>
              <a:buClr>
                <a:schemeClr val="lt1"/>
              </a:buClr>
              <a:buSzPts val="6900"/>
              <a:buNone/>
              <a:defRPr sz="6900">
                <a:solidFill>
                  <a:schemeClr val="lt1"/>
                </a:solidFill>
              </a:defRPr>
            </a:lvl6pPr>
            <a:lvl7pPr lvl="6" algn="ctr" rtl="0">
              <a:spcBef>
                <a:spcPts val="0"/>
              </a:spcBef>
              <a:spcAft>
                <a:spcPts val="0"/>
              </a:spcAft>
              <a:buClr>
                <a:schemeClr val="lt1"/>
              </a:buClr>
              <a:buSzPts val="6900"/>
              <a:buNone/>
              <a:defRPr sz="6900">
                <a:solidFill>
                  <a:schemeClr val="lt1"/>
                </a:solidFill>
              </a:defRPr>
            </a:lvl7pPr>
            <a:lvl8pPr lvl="7" algn="ctr" rtl="0">
              <a:spcBef>
                <a:spcPts val="0"/>
              </a:spcBef>
              <a:spcAft>
                <a:spcPts val="0"/>
              </a:spcAft>
              <a:buClr>
                <a:schemeClr val="lt1"/>
              </a:buClr>
              <a:buSzPts val="6900"/>
              <a:buNone/>
              <a:defRPr sz="6900">
                <a:solidFill>
                  <a:schemeClr val="lt1"/>
                </a:solidFill>
              </a:defRPr>
            </a:lvl8pPr>
            <a:lvl9pPr lvl="8" algn="ctr" rtl="0">
              <a:spcBef>
                <a:spcPts val="0"/>
              </a:spcBef>
              <a:spcAft>
                <a:spcPts val="0"/>
              </a:spcAft>
              <a:buClr>
                <a:schemeClr val="lt1"/>
              </a:buClr>
              <a:buSzPts val="6900"/>
              <a:buNone/>
              <a:defRPr sz="6900">
                <a:solidFill>
                  <a:schemeClr val="lt1"/>
                </a:solidFill>
              </a:defRPr>
            </a:lvl9pPr>
          </a:lstStyle>
          <a:p>
            <a:endParaRPr/>
          </a:p>
        </p:txBody>
      </p:sp>
      <p:sp>
        <p:nvSpPr>
          <p:cNvPr id="705" name="Google Shape;705;g18f83eb609f_5_1328"/>
          <p:cNvSpPr txBox="1">
            <a:spLocks noGrp="1"/>
          </p:cNvSpPr>
          <p:nvPr>
            <p:ph type="subTitle" idx="1"/>
          </p:nvPr>
        </p:nvSpPr>
        <p:spPr>
          <a:xfrm>
            <a:off x="6208100" y="4651849"/>
            <a:ext cx="5037300" cy="4875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2000"/>
              <a:buNone/>
              <a:defRPr sz="2100">
                <a:latin typeface="Mulish Medium"/>
                <a:ea typeface="Mulish Medium"/>
                <a:cs typeface="Mulish Medium"/>
                <a:sym typeface="Mulish Medium"/>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6"/>
        <p:cNvGrpSpPr/>
        <p:nvPr/>
      </p:nvGrpSpPr>
      <p:grpSpPr>
        <a:xfrm>
          <a:off x="0" y="0"/>
          <a:ext cx="0" cy="0"/>
          <a:chOff x="0" y="0"/>
          <a:chExt cx="0" cy="0"/>
        </a:xfrm>
      </p:grpSpPr>
      <p:grpSp>
        <p:nvGrpSpPr>
          <p:cNvPr id="707" name="Google Shape;707;g18f83eb609f_5_1332"/>
          <p:cNvGrpSpPr/>
          <p:nvPr/>
        </p:nvGrpSpPr>
        <p:grpSpPr>
          <a:xfrm>
            <a:off x="0" y="-10833"/>
            <a:ext cx="12191695" cy="6857829"/>
            <a:chOff x="0" y="-8125"/>
            <a:chExt cx="9144000" cy="5143500"/>
          </a:xfrm>
        </p:grpSpPr>
        <p:pic>
          <p:nvPicPr>
            <p:cNvPr id="708" name="Google Shape;708;g18f83eb609f_5_1332"/>
            <p:cNvPicPr preferRelativeResize="0"/>
            <p:nvPr/>
          </p:nvPicPr>
          <p:blipFill rotWithShape="1">
            <a:blip r:embed="rId2">
              <a:alphaModFix/>
            </a:blip>
            <a:srcRect l="27572"/>
            <a:stretch/>
          </p:blipFill>
          <p:spPr>
            <a:xfrm>
              <a:off x="0" y="-8125"/>
              <a:ext cx="6622550" cy="5143500"/>
            </a:xfrm>
            <a:prstGeom prst="rect">
              <a:avLst/>
            </a:prstGeom>
            <a:noFill/>
            <a:ln>
              <a:noFill/>
            </a:ln>
          </p:spPr>
        </p:pic>
        <p:pic>
          <p:nvPicPr>
            <p:cNvPr id="709" name="Google Shape;709;g18f83eb609f_5_1332"/>
            <p:cNvPicPr preferRelativeResize="0"/>
            <p:nvPr/>
          </p:nvPicPr>
          <p:blipFill rotWithShape="1">
            <a:blip r:embed="rId3">
              <a:alphaModFix/>
            </a:blip>
            <a:srcRect l="20835"/>
            <a:stretch/>
          </p:blipFill>
          <p:spPr>
            <a:xfrm flipH="1">
              <a:off x="1905000" y="-8125"/>
              <a:ext cx="7239000" cy="5143500"/>
            </a:xfrm>
            <a:prstGeom prst="rect">
              <a:avLst/>
            </a:prstGeom>
            <a:noFill/>
            <a:ln>
              <a:noFill/>
            </a:ln>
          </p:spPr>
        </p:pic>
      </p:grpSp>
      <p:sp>
        <p:nvSpPr>
          <p:cNvPr id="710" name="Google Shape;710;g18f83eb609f_5_1332"/>
          <p:cNvSpPr txBox="1">
            <a:spLocks noGrp="1"/>
          </p:cNvSpPr>
          <p:nvPr>
            <p:ph type="title"/>
          </p:nvPr>
        </p:nvSpPr>
        <p:spPr>
          <a:xfrm>
            <a:off x="2528400" y="3736332"/>
            <a:ext cx="7135200" cy="9753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4800"/>
              <a:buNone/>
              <a:defRPr sz="73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711" name="Google Shape;711;g18f83eb609f_5_1332"/>
          <p:cNvSpPr txBox="1">
            <a:spLocks noGrp="1"/>
          </p:cNvSpPr>
          <p:nvPr>
            <p:ph type="title" idx="2" hasCustomPrompt="1"/>
          </p:nvPr>
        </p:nvSpPr>
        <p:spPr>
          <a:xfrm>
            <a:off x="5486400" y="2111826"/>
            <a:ext cx="1219200" cy="9213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8000"/>
              <a:buNone/>
              <a:defRPr sz="87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712" name="Google Shape;712;g18f83eb609f_5_1332"/>
          <p:cNvSpPr txBox="1">
            <a:spLocks noGrp="1"/>
          </p:cNvSpPr>
          <p:nvPr>
            <p:ph type="subTitle" idx="1"/>
          </p:nvPr>
        </p:nvSpPr>
        <p:spPr>
          <a:xfrm>
            <a:off x="2529600" y="4711565"/>
            <a:ext cx="7132800" cy="487500"/>
          </a:xfrm>
          <a:prstGeom prst="rect">
            <a:avLst/>
          </a:prstGeom>
          <a:no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3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13"/>
        <p:cNvGrpSpPr/>
        <p:nvPr/>
      </p:nvGrpSpPr>
      <p:grpSpPr>
        <a:xfrm>
          <a:off x="0" y="0"/>
          <a:ext cx="0" cy="0"/>
          <a:chOff x="0" y="0"/>
          <a:chExt cx="0" cy="0"/>
        </a:xfrm>
      </p:grpSpPr>
      <p:pic>
        <p:nvPicPr>
          <p:cNvPr id="714" name="Google Shape;714;g18f83eb609f_5_1339"/>
          <p:cNvPicPr preferRelativeResize="0"/>
          <p:nvPr/>
        </p:nvPicPr>
        <p:blipFill rotWithShape="1">
          <a:blip r:embed="rId2">
            <a:alphaModFix/>
          </a:blip>
          <a:srcRect l="15074"/>
          <a:stretch/>
        </p:blipFill>
        <p:spPr>
          <a:xfrm>
            <a:off x="0" y="-10833"/>
            <a:ext cx="10354066" cy="6858000"/>
          </a:xfrm>
          <a:prstGeom prst="rect">
            <a:avLst/>
          </a:prstGeom>
          <a:noFill/>
          <a:ln>
            <a:noFill/>
          </a:ln>
        </p:spPr>
      </p:pic>
      <p:sp>
        <p:nvSpPr>
          <p:cNvPr id="715" name="Google Shape;715;g18f83eb609f_5_1339"/>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Clr>
                <a:schemeClr val="lt1"/>
              </a:buClr>
              <a:buSzPts val="4700"/>
              <a:buNone/>
              <a:defRPr>
                <a:solidFill>
                  <a:schemeClr val="lt1"/>
                </a:solidFill>
              </a:defRPr>
            </a:lvl2pPr>
            <a:lvl3pPr lvl="2" algn="ctr" rtl="0">
              <a:spcBef>
                <a:spcPts val="0"/>
              </a:spcBef>
              <a:spcAft>
                <a:spcPts val="0"/>
              </a:spcAft>
              <a:buClr>
                <a:schemeClr val="lt1"/>
              </a:buClr>
              <a:buSzPts val="4700"/>
              <a:buNone/>
              <a:defRPr>
                <a:solidFill>
                  <a:schemeClr val="lt1"/>
                </a:solidFill>
              </a:defRPr>
            </a:lvl3pPr>
            <a:lvl4pPr lvl="3" algn="ctr" rtl="0">
              <a:spcBef>
                <a:spcPts val="0"/>
              </a:spcBef>
              <a:spcAft>
                <a:spcPts val="0"/>
              </a:spcAft>
              <a:buClr>
                <a:schemeClr val="lt1"/>
              </a:buClr>
              <a:buSzPts val="4700"/>
              <a:buNone/>
              <a:defRPr>
                <a:solidFill>
                  <a:schemeClr val="lt1"/>
                </a:solidFill>
              </a:defRPr>
            </a:lvl4pPr>
            <a:lvl5pPr lvl="4" algn="ctr" rtl="0">
              <a:spcBef>
                <a:spcPts val="0"/>
              </a:spcBef>
              <a:spcAft>
                <a:spcPts val="0"/>
              </a:spcAft>
              <a:buClr>
                <a:schemeClr val="lt1"/>
              </a:buClr>
              <a:buSzPts val="4700"/>
              <a:buNone/>
              <a:defRPr>
                <a:solidFill>
                  <a:schemeClr val="lt1"/>
                </a:solidFill>
              </a:defRPr>
            </a:lvl5pPr>
            <a:lvl6pPr lvl="5" algn="ctr" rtl="0">
              <a:spcBef>
                <a:spcPts val="0"/>
              </a:spcBef>
              <a:spcAft>
                <a:spcPts val="0"/>
              </a:spcAft>
              <a:buClr>
                <a:schemeClr val="lt1"/>
              </a:buClr>
              <a:buSzPts val="4700"/>
              <a:buNone/>
              <a:defRPr>
                <a:solidFill>
                  <a:schemeClr val="lt1"/>
                </a:solidFill>
              </a:defRPr>
            </a:lvl6pPr>
            <a:lvl7pPr lvl="6" algn="ctr" rtl="0">
              <a:spcBef>
                <a:spcPts val="0"/>
              </a:spcBef>
              <a:spcAft>
                <a:spcPts val="0"/>
              </a:spcAft>
              <a:buClr>
                <a:schemeClr val="lt1"/>
              </a:buClr>
              <a:buSzPts val="4700"/>
              <a:buNone/>
              <a:defRPr>
                <a:solidFill>
                  <a:schemeClr val="lt1"/>
                </a:solidFill>
              </a:defRPr>
            </a:lvl7pPr>
            <a:lvl8pPr lvl="7" algn="ctr" rtl="0">
              <a:spcBef>
                <a:spcPts val="0"/>
              </a:spcBef>
              <a:spcAft>
                <a:spcPts val="0"/>
              </a:spcAft>
              <a:buClr>
                <a:schemeClr val="lt1"/>
              </a:buClr>
              <a:buSzPts val="4700"/>
              <a:buNone/>
              <a:defRPr>
                <a:solidFill>
                  <a:schemeClr val="lt1"/>
                </a:solidFill>
              </a:defRPr>
            </a:lvl8pPr>
            <a:lvl9pPr lvl="8" algn="ctr" rtl="0">
              <a:spcBef>
                <a:spcPts val="0"/>
              </a:spcBef>
              <a:spcAft>
                <a:spcPts val="0"/>
              </a:spcAft>
              <a:buClr>
                <a:schemeClr val="lt1"/>
              </a:buClr>
              <a:buSzPts val="4700"/>
              <a:buNone/>
              <a:defRPr>
                <a:solidFill>
                  <a:schemeClr val="lt1"/>
                </a:solidFill>
              </a:defRPr>
            </a:lvl9pPr>
          </a:lstStyle>
          <a:p>
            <a:endParaRPr/>
          </a:p>
        </p:txBody>
      </p:sp>
      <p:sp>
        <p:nvSpPr>
          <p:cNvPr id="716" name="Google Shape;716;g18f83eb609f_5_1339"/>
          <p:cNvSpPr txBox="1">
            <a:spLocks noGrp="1"/>
          </p:cNvSpPr>
          <p:nvPr>
            <p:ph type="body" idx="1"/>
          </p:nvPr>
        </p:nvSpPr>
        <p:spPr>
          <a:xfrm>
            <a:off x="955867" y="1384633"/>
            <a:ext cx="10272000" cy="4748100"/>
          </a:xfrm>
          <a:prstGeom prst="rect">
            <a:avLst/>
          </a:prstGeom>
        </p:spPr>
        <p:txBody>
          <a:bodyPr spcFirstLastPara="1" wrap="square" lIns="121900" tIns="121900" rIns="121900" bIns="121900" anchor="ctr" anchorCtr="0">
            <a:noAutofit/>
          </a:bodyPr>
          <a:lstStyle>
            <a:lvl1pPr marL="457200" lvl="0" indent="-361950" rtl="0">
              <a:lnSpc>
                <a:spcPct val="100000"/>
              </a:lnSpc>
              <a:spcBef>
                <a:spcPts val="0"/>
              </a:spcBef>
              <a:spcAft>
                <a:spcPts val="0"/>
              </a:spcAft>
              <a:buSzPts val="2100"/>
              <a:buFont typeface="Inter SemiBold"/>
              <a:buAutoNum type="arabicPeriod"/>
              <a:defRPr sz="1500"/>
            </a:lvl1pPr>
            <a:lvl2pPr marL="914400" lvl="1" indent="-361950" rtl="0">
              <a:lnSpc>
                <a:spcPct val="100000"/>
              </a:lnSpc>
              <a:spcBef>
                <a:spcPts val="0"/>
              </a:spcBef>
              <a:spcAft>
                <a:spcPts val="0"/>
              </a:spcAft>
              <a:buSzPts val="2100"/>
              <a:buFont typeface="Roboto Condensed Light"/>
              <a:buAutoNum type="alphaLcPeriod"/>
              <a:defRPr sz="2100"/>
            </a:lvl2pPr>
            <a:lvl3pPr marL="1371600" lvl="2" indent="-361950" rtl="0">
              <a:lnSpc>
                <a:spcPct val="100000"/>
              </a:lnSpc>
              <a:spcBef>
                <a:spcPts val="0"/>
              </a:spcBef>
              <a:spcAft>
                <a:spcPts val="0"/>
              </a:spcAft>
              <a:buSzPts val="2100"/>
              <a:buFont typeface="Roboto Condensed Light"/>
              <a:buAutoNum type="romanLcPeriod"/>
              <a:defRPr sz="2100"/>
            </a:lvl3pPr>
            <a:lvl4pPr marL="1828800" lvl="3" indent="-361950" rtl="0">
              <a:lnSpc>
                <a:spcPct val="100000"/>
              </a:lnSpc>
              <a:spcBef>
                <a:spcPts val="0"/>
              </a:spcBef>
              <a:spcAft>
                <a:spcPts val="0"/>
              </a:spcAft>
              <a:buSzPts val="2100"/>
              <a:buFont typeface="Roboto Condensed Light"/>
              <a:buAutoNum type="arabicPeriod"/>
              <a:defRPr sz="2100"/>
            </a:lvl4pPr>
            <a:lvl5pPr marL="2286000" lvl="4" indent="-361950" rtl="0">
              <a:lnSpc>
                <a:spcPct val="100000"/>
              </a:lnSpc>
              <a:spcBef>
                <a:spcPts val="0"/>
              </a:spcBef>
              <a:spcAft>
                <a:spcPts val="0"/>
              </a:spcAft>
              <a:buSzPts val="2100"/>
              <a:buFont typeface="Roboto Condensed Light"/>
              <a:buAutoNum type="alphaLcPeriod"/>
              <a:defRPr sz="2100"/>
            </a:lvl5pPr>
            <a:lvl6pPr marL="2743200" lvl="5" indent="-361950" rtl="0">
              <a:lnSpc>
                <a:spcPct val="100000"/>
              </a:lnSpc>
              <a:spcBef>
                <a:spcPts val="0"/>
              </a:spcBef>
              <a:spcAft>
                <a:spcPts val="0"/>
              </a:spcAft>
              <a:buSzPts val="2100"/>
              <a:buFont typeface="Roboto Condensed Light"/>
              <a:buAutoNum type="romanLcPeriod"/>
              <a:defRPr sz="2100"/>
            </a:lvl6pPr>
            <a:lvl7pPr marL="3200400" lvl="6" indent="-361950" rtl="0">
              <a:lnSpc>
                <a:spcPct val="100000"/>
              </a:lnSpc>
              <a:spcBef>
                <a:spcPts val="0"/>
              </a:spcBef>
              <a:spcAft>
                <a:spcPts val="0"/>
              </a:spcAft>
              <a:buSzPts val="2100"/>
              <a:buFont typeface="Roboto Condensed Light"/>
              <a:buAutoNum type="arabicPeriod"/>
              <a:defRPr sz="2100"/>
            </a:lvl7pPr>
            <a:lvl8pPr marL="3657600" lvl="7" indent="-361950" rtl="0">
              <a:lnSpc>
                <a:spcPct val="100000"/>
              </a:lnSpc>
              <a:spcBef>
                <a:spcPts val="0"/>
              </a:spcBef>
              <a:spcAft>
                <a:spcPts val="0"/>
              </a:spcAft>
              <a:buSzPts val="2100"/>
              <a:buFont typeface="Roboto Condensed Light"/>
              <a:buAutoNum type="alphaLcPeriod"/>
              <a:defRPr sz="2100"/>
            </a:lvl8pPr>
            <a:lvl9pPr marL="4114800" lvl="8" indent="-361950" rtl="0">
              <a:lnSpc>
                <a:spcPct val="100000"/>
              </a:lnSpc>
              <a:spcBef>
                <a:spcPts val="0"/>
              </a:spcBef>
              <a:spcAft>
                <a:spcPts val="0"/>
              </a:spcAft>
              <a:buSzPts val="2100"/>
              <a:buFont typeface="Roboto Condensed Light"/>
              <a:buAutoNum type="romanLcPeriod"/>
              <a:defRPr sz="2100"/>
            </a:lvl9pPr>
          </a:lstStyle>
          <a:p>
            <a:endParaRPr/>
          </a:p>
        </p:txBody>
      </p:sp>
      <p:pic>
        <p:nvPicPr>
          <p:cNvPr id="717" name="Google Shape;717;g18f83eb609f_5_1339"/>
          <p:cNvPicPr preferRelativeResize="0"/>
          <p:nvPr/>
        </p:nvPicPr>
        <p:blipFill rotWithShape="1">
          <a:blip r:embed="rId3">
            <a:alphaModFix/>
          </a:blip>
          <a:srcRect l="35831" r="48145"/>
          <a:stretch/>
        </p:blipFill>
        <p:spPr>
          <a:xfrm flipH="1">
            <a:off x="10238501" y="-10833"/>
            <a:ext cx="1953499" cy="68580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18"/>
        <p:cNvGrpSpPr/>
        <p:nvPr/>
      </p:nvGrpSpPr>
      <p:grpSpPr>
        <a:xfrm>
          <a:off x="0" y="0"/>
          <a:ext cx="0" cy="0"/>
          <a:chOff x="0" y="0"/>
          <a:chExt cx="0" cy="0"/>
        </a:xfrm>
      </p:grpSpPr>
      <p:pic>
        <p:nvPicPr>
          <p:cNvPr id="719" name="Google Shape;719;g18f83eb609f_5_1344"/>
          <p:cNvPicPr preferRelativeResize="0"/>
          <p:nvPr/>
        </p:nvPicPr>
        <p:blipFill rotWithShape="1">
          <a:blip r:embed="rId2">
            <a:alphaModFix/>
          </a:blip>
          <a:srcRect l="73176"/>
          <a:stretch/>
        </p:blipFill>
        <p:spPr>
          <a:xfrm rot="10800000">
            <a:off x="8929266" y="-10833"/>
            <a:ext cx="3270202" cy="6858000"/>
          </a:xfrm>
          <a:prstGeom prst="rect">
            <a:avLst/>
          </a:prstGeom>
          <a:noFill/>
          <a:ln>
            <a:noFill/>
          </a:ln>
        </p:spPr>
      </p:pic>
      <p:pic>
        <p:nvPicPr>
          <p:cNvPr id="720" name="Google Shape;720;g18f83eb609f_5_1344"/>
          <p:cNvPicPr preferRelativeResize="0"/>
          <p:nvPr/>
        </p:nvPicPr>
        <p:blipFill rotWithShape="1">
          <a:blip r:embed="rId2">
            <a:alphaModFix/>
          </a:blip>
          <a:srcRect l="26578"/>
          <a:stretch/>
        </p:blipFill>
        <p:spPr>
          <a:xfrm rot="10800000" flipH="1">
            <a:off x="-10567" y="-10833"/>
            <a:ext cx="8951366" cy="6858000"/>
          </a:xfrm>
          <a:prstGeom prst="rect">
            <a:avLst/>
          </a:prstGeom>
          <a:noFill/>
          <a:ln>
            <a:noFill/>
          </a:ln>
        </p:spPr>
      </p:pic>
      <p:sp>
        <p:nvSpPr>
          <p:cNvPr id="721" name="Google Shape;721;g18f83eb609f_5_1344"/>
          <p:cNvSpPr txBox="1">
            <a:spLocks noGrp="1"/>
          </p:cNvSpPr>
          <p:nvPr>
            <p:ph type="title"/>
          </p:nvPr>
        </p:nvSpPr>
        <p:spPr>
          <a:xfrm>
            <a:off x="1585183" y="3602475"/>
            <a:ext cx="3884400" cy="4875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700"/>
              <a:buNone/>
              <a:defRPr sz="3300" b="0">
                <a:solidFill>
                  <a:schemeClr val="lt1"/>
                </a:solidFill>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722" name="Google Shape;722;g18f83eb609f_5_1344"/>
          <p:cNvSpPr txBox="1">
            <a:spLocks noGrp="1"/>
          </p:cNvSpPr>
          <p:nvPr>
            <p:ph type="title" idx="2"/>
          </p:nvPr>
        </p:nvSpPr>
        <p:spPr>
          <a:xfrm>
            <a:off x="6722817" y="3602514"/>
            <a:ext cx="3884400" cy="4875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700"/>
              <a:buNone/>
              <a:defRPr sz="3300" b="0">
                <a:solidFill>
                  <a:schemeClr val="lt1"/>
                </a:solidFill>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723" name="Google Shape;723;g18f83eb609f_5_1344"/>
          <p:cNvSpPr txBox="1">
            <a:spLocks noGrp="1"/>
          </p:cNvSpPr>
          <p:nvPr>
            <p:ph type="subTitle" idx="1"/>
          </p:nvPr>
        </p:nvSpPr>
        <p:spPr>
          <a:xfrm>
            <a:off x="6722817" y="4196153"/>
            <a:ext cx="3884400" cy="1167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724" name="Google Shape;724;g18f83eb609f_5_1344"/>
          <p:cNvSpPr txBox="1">
            <a:spLocks noGrp="1"/>
          </p:cNvSpPr>
          <p:nvPr>
            <p:ph type="subTitle" idx="3"/>
          </p:nvPr>
        </p:nvSpPr>
        <p:spPr>
          <a:xfrm>
            <a:off x="1584783" y="4196152"/>
            <a:ext cx="3885300" cy="1167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725" name="Google Shape;725;g18f83eb609f_5_1344"/>
          <p:cNvSpPr txBox="1">
            <a:spLocks noGrp="1"/>
          </p:cNvSpPr>
          <p:nvPr>
            <p:ph type="title" idx="4"/>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sz="4700"/>
            </a:lvl1pPr>
            <a:lvl2pPr lvl="1" algn="ctr" rtl="0">
              <a:spcBef>
                <a:spcPts val="0"/>
              </a:spcBef>
              <a:spcAft>
                <a:spcPts val="0"/>
              </a:spcAft>
              <a:buClr>
                <a:schemeClr val="lt1"/>
              </a:buClr>
              <a:buSzPts val="4700"/>
              <a:buNone/>
              <a:defRPr>
                <a:solidFill>
                  <a:schemeClr val="lt1"/>
                </a:solidFill>
              </a:defRPr>
            </a:lvl2pPr>
            <a:lvl3pPr lvl="2" algn="ctr" rtl="0">
              <a:spcBef>
                <a:spcPts val="0"/>
              </a:spcBef>
              <a:spcAft>
                <a:spcPts val="0"/>
              </a:spcAft>
              <a:buClr>
                <a:schemeClr val="lt1"/>
              </a:buClr>
              <a:buSzPts val="4700"/>
              <a:buNone/>
              <a:defRPr>
                <a:solidFill>
                  <a:schemeClr val="lt1"/>
                </a:solidFill>
              </a:defRPr>
            </a:lvl3pPr>
            <a:lvl4pPr lvl="3" algn="ctr" rtl="0">
              <a:spcBef>
                <a:spcPts val="0"/>
              </a:spcBef>
              <a:spcAft>
                <a:spcPts val="0"/>
              </a:spcAft>
              <a:buClr>
                <a:schemeClr val="lt1"/>
              </a:buClr>
              <a:buSzPts val="4700"/>
              <a:buNone/>
              <a:defRPr>
                <a:solidFill>
                  <a:schemeClr val="lt1"/>
                </a:solidFill>
              </a:defRPr>
            </a:lvl4pPr>
            <a:lvl5pPr lvl="4" algn="ctr" rtl="0">
              <a:spcBef>
                <a:spcPts val="0"/>
              </a:spcBef>
              <a:spcAft>
                <a:spcPts val="0"/>
              </a:spcAft>
              <a:buClr>
                <a:schemeClr val="lt1"/>
              </a:buClr>
              <a:buSzPts val="4700"/>
              <a:buNone/>
              <a:defRPr>
                <a:solidFill>
                  <a:schemeClr val="lt1"/>
                </a:solidFill>
              </a:defRPr>
            </a:lvl5pPr>
            <a:lvl6pPr lvl="5" algn="ctr" rtl="0">
              <a:spcBef>
                <a:spcPts val="0"/>
              </a:spcBef>
              <a:spcAft>
                <a:spcPts val="0"/>
              </a:spcAft>
              <a:buClr>
                <a:schemeClr val="lt1"/>
              </a:buClr>
              <a:buSzPts val="4700"/>
              <a:buNone/>
              <a:defRPr>
                <a:solidFill>
                  <a:schemeClr val="lt1"/>
                </a:solidFill>
              </a:defRPr>
            </a:lvl6pPr>
            <a:lvl7pPr lvl="6" algn="ctr" rtl="0">
              <a:spcBef>
                <a:spcPts val="0"/>
              </a:spcBef>
              <a:spcAft>
                <a:spcPts val="0"/>
              </a:spcAft>
              <a:buClr>
                <a:schemeClr val="lt1"/>
              </a:buClr>
              <a:buSzPts val="4700"/>
              <a:buNone/>
              <a:defRPr>
                <a:solidFill>
                  <a:schemeClr val="lt1"/>
                </a:solidFill>
              </a:defRPr>
            </a:lvl7pPr>
            <a:lvl8pPr lvl="7" algn="ctr" rtl="0">
              <a:spcBef>
                <a:spcPts val="0"/>
              </a:spcBef>
              <a:spcAft>
                <a:spcPts val="0"/>
              </a:spcAft>
              <a:buClr>
                <a:schemeClr val="lt1"/>
              </a:buClr>
              <a:buSzPts val="4700"/>
              <a:buNone/>
              <a:defRPr>
                <a:solidFill>
                  <a:schemeClr val="lt1"/>
                </a:solidFill>
              </a:defRPr>
            </a:lvl8pPr>
            <a:lvl9pPr lvl="8" algn="ctr" rtl="0">
              <a:spcBef>
                <a:spcPts val="0"/>
              </a:spcBef>
              <a:spcAft>
                <a:spcPts val="0"/>
              </a:spcAft>
              <a:buClr>
                <a:schemeClr val="lt1"/>
              </a:buClr>
              <a:buSzPts val="4700"/>
              <a:buNone/>
              <a:defRPr>
                <a:solidFill>
                  <a:schemeClr val="lt1"/>
                </a:solidFill>
              </a:defRPr>
            </a:lvl9pPr>
          </a:lstStyle>
          <a:p>
            <a:endParaRPr/>
          </a:p>
        </p:txBody>
      </p:sp>
      <p:sp>
        <p:nvSpPr>
          <p:cNvPr id="726" name="Google Shape;726;g18f83eb609f_5_1344"/>
          <p:cNvSpPr/>
          <p:nvPr/>
        </p:nvSpPr>
        <p:spPr>
          <a:xfrm>
            <a:off x="9485839" y="6330162"/>
            <a:ext cx="149153" cy="64217"/>
          </a:xfrm>
          <a:custGeom>
            <a:avLst/>
            <a:gdLst/>
            <a:ahLst/>
            <a:cxnLst/>
            <a:rect l="l" t="t" r="r" b="b"/>
            <a:pathLst>
              <a:path w="2966" h="1277" fill="none" extrusionOk="0">
                <a:moveTo>
                  <a:pt x="0" y="19"/>
                </a:moveTo>
                <a:lnTo>
                  <a:pt x="0" y="19"/>
                </a:lnTo>
                <a:lnTo>
                  <a:pt x="0" y="19"/>
                </a:lnTo>
                <a:lnTo>
                  <a:pt x="601" y="0"/>
                </a:lnTo>
                <a:lnTo>
                  <a:pt x="601" y="0"/>
                </a:lnTo>
                <a:lnTo>
                  <a:pt x="1220" y="19"/>
                </a:lnTo>
                <a:lnTo>
                  <a:pt x="1802" y="75"/>
                </a:lnTo>
                <a:lnTo>
                  <a:pt x="1802" y="75"/>
                </a:lnTo>
                <a:lnTo>
                  <a:pt x="2121" y="113"/>
                </a:lnTo>
                <a:lnTo>
                  <a:pt x="2308" y="150"/>
                </a:lnTo>
                <a:lnTo>
                  <a:pt x="2496" y="188"/>
                </a:lnTo>
                <a:lnTo>
                  <a:pt x="2684" y="263"/>
                </a:lnTo>
                <a:lnTo>
                  <a:pt x="2759" y="319"/>
                </a:lnTo>
                <a:lnTo>
                  <a:pt x="2834" y="376"/>
                </a:lnTo>
                <a:lnTo>
                  <a:pt x="2890" y="432"/>
                </a:lnTo>
                <a:lnTo>
                  <a:pt x="2928" y="507"/>
                </a:lnTo>
                <a:lnTo>
                  <a:pt x="2946" y="582"/>
                </a:lnTo>
                <a:lnTo>
                  <a:pt x="2965" y="676"/>
                </a:lnTo>
                <a:lnTo>
                  <a:pt x="2965" y="676"/>
                </a:lnTo>
                <a:lnTo>
                  <a:pt x="2965" y="770"/>
                </a:lnTo>
                <a:lnTo>
                  <a:pt x="2928" y="864"/>
                </a:lnTo>
                <a:lnTo>
                  <a:pt x="2890" y="976"/>
                </a:lnTo>
                <a:lnTo>
                  <a:pt x="2834" y="1089"/>
                </a:lnTo>
                <a:lnTo>
                  <a:pt x="2834" y="1089"/>
                </a:lnTo>
                <a:lnTo>
                  <a:pt x="2796" y="1126"/>
                </a:lnTo>
                <a:lnTo>
                  <a:pt x="2740" y="1183"/>
                </a:lnTo>
                <a:lnTo>
                  <a:pt x="2665" y="1201"/>
                </a:lnTo>
                <a:lnTo>
                  <a:pt x="2590" y="1239"/>
                </a:lnTo>
                <a:lnTo>
                  <a:pt x="2402" y="1258"/>
                </a:lnTo>
                <a:lnTo>
                  <a:pt x="2177" y="1276"/>
                </a:lnTo>
                <a:lnTo>
                  <a:pt x="2177" y="1276"/>
                </a:lnTo>
                <a:lnTo>
                  <a:pt x="1896" y="1258"/>
                </a:lnTo>
                <a:lnTo>
                  <a:pt x="1614" y="1220"/>
                </a:lnTo>
                <a:lnTo>
                  <a:pt x="1389" y="1183"/>
                </a:lnTo>
                <a:lnTo>
                  <a:pt x="1220" y="1145"/>
                </a:lnTo>
                <a:lnTo>
                  <a:pt x="1220" y="1145"/>
                </a:lnTo>
                <a:lnTo>
                  <a:pt x="976" y="1051"/>
                </a:lnTo>
                <a:lnTo>
                  <a:pt x="770" y="939"/>
                </a:lnTo>
                <a:lnTo>
                  <a:pt x="601" y="826"/>
                </a:lnTo>
                <a:lnTo>
                  <a:pt x="432" y="676"/>
                </a:lnTo>
                <a:lnTo>
                  <a:pt x="301" y="526"/>
                </a:lnTo>
                <a:lnTo>
                  <a:pt x="169" y="376"/>
                </a:lnTo>
                <a:lnTo>
                  <a:pt x="75" y="207"/>
                </a:lnTo>
                <a:lnTo>
                  <a:pt x="0" y="19"/>
                </a:lnTo>
                <a:lnTo>
                  <a:pt x="0" y="19"/>
                </a:lnTo>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7" name="Google Shape;727;g18f83eb609f_5_1344"/>
          <p:cNvSpPr/>
          <p:nvPr/>
        </p:nvSpPr>
        <p:spPr>
          <a:xfrm>
            <a:off x="8459147" y="6520743"/>
            <a:ext cx="29318" cy="88757"/>
          </a:xfrm>
          <a:custGeom>
            <a:avLst/>
            <a:gdLst/>
            <a:ahLst/>
            <a:cxnLst/>
            <a:rect l="l" t="t" r="r" b="b"/>
            <a:pathLst>
              <a:path w="583" h="1765" fill="none" extrusionOk="0">
                <a:moveTo>
                  <a:pt x="1" y="1765"/>
                </a:moveTo>
                <a:lnTo>
                  <a:pt x="1" y="1765"/>
                </a:lnTo>
                <a:lnTo>
                  <a:pt x="1" y="1521"/>
                </a:lnTo>
                <a:lnTo>
                  <a:pt x="1" y="1277"/>
                </a:lnTo>
                <a:lnTo>
                  <a:pt x="39" y="1052"/>
                </a:lnTo>
                <a:lnTo>
                  <a:pt x="95" y="808"/>
                </a:lnTo>
                <a:lnTo>
                  <a:pt x="170" y="583"/>
                </a:lnTo>
                <a:lnTo>
                  <a:pt x="264" y="376"/>
                </a:lnTo>
                <a:lnTo>
                  <a:pt x="414" y="170"/>
                </a:lnTo>
                <a:lnTo>
                  <a:pt x="583" y="1"/>
                </a:lnTo>
                <a:lnTo>
                  <a:pt x="583" y="1"/>
                </a:lnTo>
                <a:lnTo>
                  <a:pt x="470" y="170"/>
                </a:lnTo>
                <a:lnTo>
                  <a:pt x="376" y="339"/>
                </a:lnTo>
                <a:lnTo>
                  <a:pt x="282" y="508"/>
                </a:lnTo>
                <a:lnTo>
                  <a:pt x="207" y="695"/>
                </a:lnTo>
                <a:lnTo>
                  <a:pt x="95" y="1052"/>
                </a:lnTo>
                <a:lnTo>
                  <a:pt x="39" y="1389"/>
                </a:lnTo>
                <a:lnTo>
                  <a:pt x="39" y="1389"/>
                </a:lnTo>
                <a:lnTo>
                  <a:pt x="20" y="1577"/>
                </a:lnTo>
                <a:lnTo>
                  <a:pt x="1" y="1765"/>
                </a:lnTo>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8"/>
        <p:cNvGrpSpPr/>
        <p:nvPr/>
      </p:nvGrpSpPr>
      <p:grpSpPr>
        <a:xfrm>
          <a:off x="0" y="0"/>
          <a:ext cx="0" cy="0"/>
          <a:chOff x="0" y="0"/>
          <a:chExt cx="0" cy="0"/>
        </a:xfrm>
      </p:grpSpPr>
      <p:pic>
        <p:nvPicPr>
          <p:cNvPr id="729" name="Google Shape;729;g18f83eb609f_5_1354"/>
          <p:cNvPicPr preferRelativeResize="0"/>
          <p:nvPr/>
        </p:nvPicPr>
        <p:blipFill rotWithShape="1">
          <a:blip r:embed="rId2">
            <a:alphaModFix/>
          </a:blip>
          <a:srcRect l="15074"/>
          <a:stretch/>
        </p:blipFill>
        <p:spPr>
          <a:xfrm rot="10800000" flipH="1">
            <a:off x="0" y="-10833"/>
            <a:ext cx="10354066" cy="6858000"/>
          </a:xfrm>
          <a:prstGeom prst="rect">
            <a:avLst/>
          </a:prstGeom>
          <a:noFill/>
          <a:ln>
            <a:noFill/>
          </a:ln>
        </p:spPr>
      </p:pic>
      <p:pic>
        <p:nvPicPr>
          <p:cNvPr id="730" name="Google Shape;730;g18f83eb609f_5_1354"/>
          <p:cNvPicPr preferRelativeResize="0"/>
          <p:nvPr/>
        </p:nvPicPr>
        <p:blipFill rotWithShape="1">
          <a:blip r:embed="rId3">
            <a:alphaModFix/>
          </a:blip>
          <a:srcRect l="35831" r="48145"/>
          <a:stretch/>
        </p:blipFill>
        <p:spPr>
          <a:xfrm rot="10800000">
            <a:off x="10238501" y="-10833"/>
            <a:ext cx="1953499" cy="6858000"/>
          </a:xfrm>
          <a:prstGeom prst="rect">
            <a:avLst/>
          </a:prstGeom>
          <a:noFill/>
          <a:ln>
            <a:noFill/>
          </a:ln>
        </p:spPr>
      </p:pic>
      <p:sp>
        <p:nvSpPr>
          <p:cNvPr id="731" name="Google Shape;731;g18f83eb609f_5_1354"/>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2"/>
        <p:cNvGrpSpPr/>
        <p:nvPr/>
      </p:nvGrpSpPr>
      <p:grpSpPr>
        <a:xfrm>
          <a:off x="0" y="0"/>
          <a:ext cx="0" cy="0"/>
          <a:chOff x="0" y="0"/>
          <a:chExt cx="0" cy="0"/>
        </a:xfrm>
      </p:grpSpPr>
      <p:grpSp>
        <p:nvGrpSpPr>
          <p:cNvPr id="733" name="Google Shape;733;g18f83eb609f_5_1358"/>
          <p:cNvGrpSpPr/>
          <p:nvPr/>
        </p:nvGrpSpPr>
        <p:grpSpPr>
          <a:xfrm>
            <a:off x="-38" y="-10833"/>
            <a:ext cx="12189170" cy="6857829"/>
            <a:chOff x="1204368" y="-8125"/>
            <a:chExt cx="9142106" cy="5143500"/>
          </a:xfrm>
        </p:grpSpPr>
        <p:pic>
          <p:nvPicPr>
            <p:cNvPr id="734" name="Google Shape;734;g18f83eb609f_5_1358"/>
            <p:cNvPicPr preferRelativeResize="0"/>
            <p:nvPr/>
          </p:nvPicPr>
          <p:blipFill rotWithShape="1">
            <a:blip r:embed="rId2">
              <a:alphaModFix/>
            </a:blip>
            <a:srcRect l="28243"/>
            <a:stretch/>
          </p:blipFill>
          <p:spPr>
            <a:xfrm>
              <a:off x="1204368" y="-8125"/>
              <a:ext cx="6561173" cy="5143500"/>
            </a:xfrm>
            <a:prstGeom prst="rect">
              <a:avLst/>
            </a:prstGeom>
            <a:noFill/>
            <a:ln>
              <a:noFill/>
            </a:ln>
          </p:spPr>
        </p:pic>
        <p:pic>
          <p:nvPicPr>
            <p:cNvPr id="735" name="Google Shape;735;g18f83eb609f_5_1358"/>
            <p:cNvPicPr preferRelativeResize="0"/>
            <p:nvPr/>
          </p:nvPicPr>
          <p:blipFill rotWithShape="1">
            <a:blip r:embed="rId3">
              <a:alphaModFix/>
            </a:blip>
            <a:srcRect l="22679" r="48145"/>
            <a:stretch/>
          </p:blipFill>
          <p:spPr>
            <a:xfrm flipH="1">
              <a:off x="7678874" y="-8125"/>
              <a:ext cx="2667600" cy="5143500"/>
            </a:xfrm>
            <a:prstGeom prst="rect">
              <a:avLst/>
            </a:prstGeom>
            <a:noFill/>
            <a:ln>
              <a:noFill/>
            </a:ln>
          </p:spPr>
        </p:pic>
      </p:grpSp>
      <p:sp>
        <p:nvSpPr>
          <p:cNvPr id="736" name="Google Shape;736;g18f83eb609f_5_1358"/>
          <p:cNvSpPr txBox="1">
            <a:spLocks noGrp="1"/>
          </p:cNvSpPr>
          <p:nvPr>
            <p:ph type="body" idx="1"/>
          </p:nvPr>
        </p:nvSpPr>
        <p:spPr>
          <a:xfrm>
            <a:off x="2299400" y="2331800"/>
            <a:ext cx="7593300" cy="2194500"/>
          </a:xfrm>
          <a:prstGeom prst="rect">
            <a:avLst/>
          </a:prstGeom>
        </p:spPr>
        <p:txBody>
          <a:bodyPr spcFirstLastPara="1" wrap="square" lIns="121900" tIns="121900" rIns="121900" bIns="121900" anchor="ctr" anchorCtr="0">
            <a:noAutofit/>
          </a:bodyPr>
          <a:lstStyle>
            <a:lvl1pPr marL="457200" lvl="0" indent="-361950" rtl="0">
              <a:lnSpc>
                <a:spcPct val="100000"/>
              </a:lnSpc>
              <a:spcBef>
                <a:spcPts val="0"/>
              </a:spcBef>
              <a:spcAft>
                <a:spcPts val="0"/>
              </a:spcAft>
              <a:buClr>
                <a:schemeClr val="accent1"/>
              </a:buClr>
              <a:buSzPts val="2100"/>
              <a:buFont typeface="Nunito Light"/>
              <a:buChar char="●"/>
              <a:defRPr/>
            </a:lvl1pPr>
            <a:lvl2pPr marL="914400" lvl="1" indent="-361950" rtl="0">
              <a:lnSpc>
                <a:spcPct val="100000"/>
              </a:lnSpc>
              <a:spcBef>
                <a:spcPts val="0"/>
              </a:spcBef>
              <a:spcAft>
                <a:spcPts val="0"/>
              </a:spcAft>
              <a:buSzPts val="2100"/>
              <a:buFont typeface="Nunito Light"/>
              <a:buChar char="○"/>
              <a:defRPr/>
            </a:lvl2pPr>
            <a:lvl3pPr marL="1371600" lvl="2" indent="-355600" rtl="0">
              <a:lnSpc>
                <a:spcPct val="100000"/>
              </a:lnSpc>
              <a:spcBef>
                <a:spcPts val="2100"/>
              </a:spcBef>
              <a:spcAft>
                <a:spcPts val="0"/>
              </a:spcAft>
              <a:buSzPts val="2000"/>
              <a:buFont typeface="Nunito Light"/>
              <a:buChar char="■"/>
              <a:defRPr/>
            </a:lvl3pPr>
            <a:lvl4pPr marL="1828800" lvl="3" indent="-355600" rtl="0">
              <a:lnSpc>
                <a:spcPct val="100000"/>
              </a:lnSpc>
              <a:spcBef>
                <a:spcPts val="2100"/>
              </a:spcBef>
              <a:spcAft>
                <a:spcPts val="0"/>
              </a:spcAft>
              <a:buSzPts val="2000"/>
              <a:buFont typeface="Nunito Light"/>
              <a:buChar char="●"/>
              <a:defRPr/>
            </a:lvl4pPr>
            <a:lvl5pPr marL="2286000" lvl="4" indent="-355600" rtl="0">
              <a:lnSpc>
                <a:spcPct val="100000"/>
              </a:lnSpc>
              <a:spcBef>
                <a:spcPts val="2100"/>
              </a:spcBef>
              <a:spcAft>
                <a:spcPts val="0"/>
              </a:spcAft>
              <a:buSzPts val="2000"/>
              <a:buFont typeface="Nunito Light"/>
              <a:buChar char="○"/>
              <a:defRPr/>
            </a:lvl5pPr>
            <a:lvl6pPr marL="2743200" lvl="5" indent="-355600" rtl="0">
              <a:lnSpc>
                <a:spcPct val="100000"/>
              </a:lnSpc>
              <a:spcBef>
                <a:spcPts val="2100"/>
              </a:spcBef>
              <a:spcAft>
                <a:spcPts val="0"/>
              </a:spcAft>
              <a:buSzPts val="2000"/>
              <a:buFont typeface="Nunito Light"/>
              <a:buChar char="■"/>
              <a:defRPr/>
            </a:lvl6pPr>
            <a:lvl7pPr marL="3200400" lvl="6" indent="-336550" rtl="0">
              <a:lnSpc>
                <a:spcPct val="100000"/>
              </a:lnSpc>
              <a:spcBef>
                <a:spcPts val="2100"/>
              </a:spcBef>
              <a:spcAft>
                <a:spcPts val="0"/>
              </a:spcAft>
              <a:buSzPts val="1700"/>
              <a:buFont typeface="Nunito Light"/>
              <a:buChar char="●"/>
              <a:defRPr/>
            </a:lvl7pPr>
            <a:lvl8pPr marL="3657600" lvl="7" indent="-336550" rtl="0">
              <a:lnSpc>
                <a:spcPct val="100000"/>
              </a:lnSpc>
              <a:spcBef>
                <a:spcPts val="2100"/>
              </a:spcBef>
              <a:spcAft>
                <a:spcPts val="0"/>
              </a:spcAft>
              <a:buSzPts val="1700"/>
              <a:buFont typeface="Nunito Light"/>
              <a:buChar char="○"/>
              <a:defRPr/>
            </a:lvl8pPr>
            <a:lvl9pPr marL="4114800" lvl="8" indent="-355600" rtl="0">
              <a:lnSpc>
                <a:spcPct val="100000"/>
              </a:lnSpc>
              <a:spcBef>
                <a:spcPts val="2100"/>
              </a:spcBef>
              <a:spcAft>
                <a:spcPts val="2100"/>
              </a:spcAft>
              <a:buSzPts val="2000"/>
              <a:buFont typeface="Nunito Light"/>
              <a:buChar char="■"/>
              <a:defRPr/>
            </a:lvl9pPr>
          </a:lstStyle>
          <a:p>
            <a:endParaRPr/>
          </a:p>
        </p:txBody>
      </p:sp>
      <p:sp>
        <p:nvSpPr>
          <p:cNvPr id="737" name="Google Shape;737;g18f83eb609f_5_1358"/>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Clr>
                <a:schemeClr val="accent1"/>
              </a:buClr>
              <a:buSzPts val="4700"/>
              <a:buNone/>
              <a:defRPr>
                <a:solidFill>
                  <a:schemeClr val="accent1"/>
                </a:solidFill>
              </a:defRPr>
            </a:lvl2pPr>
            <a:lvl3pPr lvl="2" algn="ctr" rtl="0">
              <a:spcBef>
                <a:spcPts val="0"/>
              </a:spcBef>
              <a:spcAft>
                <a:spcPts val="0"/>
              </a:spcAft>
              <a:buClr>
                <a:schemeClr val="accent1"/>
              </a:buClr>
              <a:buSzPts val="4700"/>
              <a:buNone/>
              <a:defRPr>
                <a:solidFill>
                  <a:schemeClr val="accent1"/>
                </a:solidFill>
              </a:defRPr>
            </a:lvl3pPr>
            <a:lvl4pPr lvl="3" algn="ctr" rtl="0">
              <a:spcBef>
                <a:spcPts val="0"/>
              </a:spcBef>
              <a:spcAft>
                <a:spcPts val="0"/>
              </a:spcAft>
              <a:buClr>
                <a:schemeClr val="accent1"/>
              </a:buClr>
              <a:buSzPts val="4700"/>
              <a:buNone/>
              <a:defRPr>
                <a:solidFill>
                  <a:schemeClr val="accent1"/>
                </a:solidFill>
              </a:defRPr>
            </a:lvl4pPr>
            <a:lvl5pPr lvl="4" algn="ctr" rtl="0">
              <a:spcBef>
                <a:spcPts val="0"/>
              </a:spcBef>
              <a:spcAft>
                <a:spcPts val="0"/>
              </a:spcAft>
              <a:buClr>
                <a:schemeClr val="accent1"/>
              </a:buClr>
              <a:buSzPts val="4700"/>
              <a:buNone/>
              <a:defRPr>
                <a:solidFill>
                  <a:schemeClr val="accent1"/>
                </a:solidFill>
              </a:defRPr>
            </a:lvl5pPr>
            <a:lvl6pPr lvl="5" algn="ctr" rtl="0">
              <a:spcBef>
                <a:spcPts val="0"/>
              </a:spcBef>
              <a:spcAft>
                <a:spcPts val="0"/>
              </a:spcAft>
              <a:buClr>
                <a:schemeClr val="accent1"/>
              </a:buClr>
              <a:buSzPts val="4700"/>
              <a:buNone/>
              <a:defRPr>
                <a:solidFill>
                  <a:schemeClr val="accent1"/>
                </a:solidFill>
              </a:defRPr>
            </a:lvl6pPr>
            <a:lvl7pPr lvl="6" algn="ctr" rtl="0">
              <a:spcBef>
                <a:spcPts val="0"/>
              </a:spcBef>
              <a:spcAft>
                <a:spcPts val="0"/>
              </a:spcAft>
              <a:buClr>
                <a:schemeClr val="accent1"/>
              </a:buClr>
              <a:buSzPts val="4700"/>
              <a:buNone/>
              <a:defRPr>
                <a:solidFill>
                  <a:schemeClr val="accent1"/>
                </a:solidFill>
              </a:defRPr>
            </a:lvl7pPr>
            <a:lvl8pPr lvl="7" algn="ctr" rtl="0">
              <a:spcBef>
                <a:spcPts val="0"/>
              </a:spcBef>
              <a:spcAft>
                <a:spcPts val="0"/>
              </a:spcAft>
              <a:buClr>
                <a:schemeClr val="accent1"/>
              </a:buClr>
              <a:buSzPts val="4700"/>
              <a:buNone/>
              <a:defRPr>
                <a:solidFill>
                  <a:schemeClr val="accent1"/>
                </a:solidFill>
              </a:defRPr>
            </a:lvl8pPr>
            <a:lvl9pPr lvl="8" algn="ctr" rtl="0">
              <a:spcBef>
                <a:spcPts val="0"/>
              </a:spcBef>
              <a:spcAft>
                <a:spcPts val="0"/>
              </a:spcAft>
              <a:buClr>
                <a:schemeClr val="accent1"/>
              </a:buClr>
              <a:buSzPts val="4700"/>
              <a:buNone/>
              <a:defRPr>
                <a:solidFill>
                  <a:schemeClr val="accent1"/>
                </a:solidFil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8"/>
        <p:cNvGrpSpPr/>
        <p:nvPr/>
      </p:nvGrpSpPr>
      <p:grpSpPr>
        <a:xfrm>
          <a:off x="0" y="0"/>
          <a:ext cx="0" cy="0"/>
          <a:chOff x="0" y="0"/>
          <a:chExt cx="0" cy="0"/>
        </a:xfrm>
      </p:grpSpPr>
      <p:grpSp>
        <p:nvGrpSpPr>
          <p:cNvPr id="739" name="Google Shape;739;g18f83eb609f_5_1364"/>
          <p:cNvGrpSpPr/>
          <p:nvPr/>
        </p:nvGrpSpPr>
        <p:grpSpPr>
          <a:xfrm>
            <a:off x="-68" y="-10833"/>
            <a:ext cx="12191692" cy="6857829"/>
            <a:chOff x="2042566" y="-8125"/>
            <a:chExt cx="9143998" cy="5143500"/>
          </a:xfrm>
        </p:grpSpPr>
        <p:pic>
          <p:nvPicPr>
            <p:cNvPr id="740" name="Google Shape;740;g18f83eb609f_5_1364"/>
            <p:cNvPicPr preferRelativeResize="0"/>
            <p:nvPr/>
          </p:nvPicPr>
          <p:blipFill rotWithShape="1">
            <a:blip r:embed="rId2">
              <a:alphaModFix/>
            </a:blip>
            <a:srcRect l="37410"/>
            <a:stretch/>
          </p:blipFill>
          <p:spPr>
            <a:xfrm>
              <a:off x="2042566" y="-8125"/>
              <a:ext cx="5722973" cy="5143500"/>
            </a:xfrm>
            <a:prstGeom prst="rect">
              <a:avLst/>
            </a:prstGeom>
            <a:noFill/>
            <a:ln>
              <a:noFill/>
            </a:ln>
          </p:spPr>
        </p:pic>
        <p:pic>
          <p:nvPicPr>
            <p:cNvPr id="741" name="Google Shape;741;g18f83eb609f_5_1364"/>
            <p:cNvPicPr preferRelativeResize="0"/>
            <p:nvPr/>
          </p:nvPicPr>
          <p:blipFill rotWithShape="1">
            <a:blip r:embed="rId3">
              <a:alphaModFix/>
            </a:blip>
            <a:srcRect l="13491" r="48147"/>
            <a:stretch/>
          </p:blipFill>
          <p:spPr>
            <a:xfrm flipH="1">
              <a:off x="7678864" y="-8125"/>
              <a:ext cx="3507701" cy="5143500"/>
            </a:xfrm>
            <a:prstGeom prst="rect">
              <a:avLst/>
            </a:prstGeom>
            <a:noFill/>
            <a:ln>
              <a:noFill/>
            </a:ln>
          </p:spPr>
        </p:pic>
      </p:grpSp>
      <p:sp>
        <p:nvSpPr>
          <p:cNvPr id="742" name="Google Shape;742;g18f83eb609f_5_1364"/>
          <p:cNvSpPr txBox="1">
            <a:spLocks noGrp="1"/>
          </p:cNvSpPr>
          <p:nvPr>
            <p:ph type="title"/>
          </p:nvPr>
        </p:nvSpPr>
        <p:spPr>
          <a:xfrm>
            <a:off x="995800" y="1702000"/>
            <a:ext cx="8778000" cy="3453900"/>
          </a:xfrm>
          <a:prstGeom prst="rect">
            <a:avLst/>
          </a:prstGeom>
        </p:spPr>
        <p:txBody>
          <a:bodyPr spcFirstLastPara="1" wrap="square" lIns="121900" tIns="121900" rIns="121900" bIns="121900" anchor="ctr" anchorCtr="0">
            <a:noAutofit/>
          </a:bodyPr>
          <a:lstStyle>
            <a:lvl1pPr lvl="0" algn="l" rtl="0">
              <a:lnSpc>
                <a:spcPct val="80000"/>
              </a:lnSpc>
              <a:spcBef>
                <a:spcPts val="0"/>
              </a:spcBef>
              <a:spcAft>
                <a:spcPts val="0"/>
              </a:spcAft>
              <a:buSzPts val="6400"/>
              <a:buNone/>
              <a:defRPr sz="147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3"/>
        <p:cNvGrpSpPr/>
        <p:nvPr/>
      </p:nvGrpSpPr>
      <p:grpSpPr>
        <a:xfrm>
          <a:off x="0" y="0"/>
          <a:ext cx="0" cy="0"/>
          <a:chOff x="0" y="0"/>
          <a:chExt cx="0" cy="0"/>
        </a:xfrm>
      </p:grpSpPr>
      <p:grpSp>
        <p:nvGrpSpPr>
          <p:cNvPr id="744" name="Google Shape;744;g18f83eb609f_5_1369"/>
          <p:cNvGrpSpPr/>
          <p:nvPr/>
        </p:nvGrpSpPr>
        <p:grpSpPr>
          <a:xfrm>
            <a:off x="2" y="-10833"/>
            <a:ext cx="12191693" cy="6857829"/>
            <a:chOff x="1" y="-8125"/>
            <a:chExt cx="9143999" cy="5143500"/>
          </a:xfrm>
        </p:grpSpPr>
        <p:pic>
          <p:nvPicPr>
            <p:cNvPr id="745" name="Google Shape;745;g18f83eb609f_5_1369"/>
            <p:cNvPicPr preferRelativeResize="0"/>
            <p:nvPr/>
          </p:nvPicPr>
          <p:blipFill rotWithShape="1">
            <a:blip r:embed="rId2">
              <a:alphaModFix/>
            </a:blip>
            <a:srcRect l="26739"/>
            <a:stretch/>
          </p:blipFill>
          <p:spPr>
            <a:xfrm flipH="1">
              <a:off x="2445249" y="-8125"/>
              <a:ext cx="6698750" cy="5143500"/>
            </a:xfrm>
            <a:prstGeom prst="rect">
              <a:avLst/>
            </a:prstGeom>
            <a:noFill/>
            <a:ln>
              <a:noFill/>
            </a:ln>
          </p:spPr>
        </p:pic>
        <p:pic>
          <p:nvPicPr>
            <p:cNvPr id="746" name="Google Shape;746;g18f83eb609f_5_1369"/>
            <p:cNvPicPr preferRelativeResize="0"/>
            <p:nvPr/>
          </p:nvPicPr>
          <p:blipFill rotWithShape="1">
            <a:blip r:embed="rId3">
              <a:alphaModFix/>
            </a:blip>
            <a:srcRect l="24165" r="48144"/>
            <a:stretch/>
          </p:blipFill>
          <p:spPr>
            <a:xfrm>
              <a:off x="1" y="-8125"/>
              <a:ext cx="2531923" cy="5143500"/>
            </a:xfrm>
            <a:prstGeom prst="rect">
              <a:avLst/>
            </a:prstGeom>
            <a:noFill/>
            <a:ln>
              <a:noFill/>
            </a:ln>
          </p:spPr>
        </p:pic>
      </p:grpSp>
      <p:sp>
        <p:nvSpPr>
          <p:cNvPr id="747" name="Google Shape;747;g18f83eb609f_5_1369"/>
          <p:cNvSpPr txBox="1">
            <a:spLocks noGrp="1"/>
          </p:cNvSpPr>
          <p:nvPr>
            <p:ph type="title"/>
          </p:nvPr>
        </p:nvSpPr>
        <p:spPr>
          <a:xfrm>
            <a:off x="2764800" y="1940202"/>
            <a:ext cx="8084700" cy="1097100"/>
          </a:xfrm>
          <a:prstGeom prst="rect">
            <a:avLst/>
          </a:prstGeom>
          <a:noFill/>
        </p:spPr>
        <p:txBody>
          <a:bodyPr spcFirstLastPara="1" wrap="square" lIns="121900" tIns="121900" rIns="121900" bIns="121900" anchor="ctr" anchorCtr="0">
            <a:noAutofit/>
          </a:bodyPr>
          <a:lstStyle>
            <a:lvl1pPr lvl="0" algn="r" rtl="0">
              <a:spcBef>
                <a:spcPts val="0"/>
              </a:spcBef>
              <a:spcAft>
                <a:spcPts val="0"/>
              </a:spcAft>
              <a:buSzPts val="4700"/>
              <a:buNone/>
              <a:defRPr sz="8700"/>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748" name="Google Shape;748;g18f83eb609f_5_1369"/>
          <p:cNvSpPr txBox="1">
            <a:spLocks noGrp="1"/>
          </p:cNvSpPr>
          <p:nvPr>
            <p:ph type="subTitle" idx="1"/>
          </p:nvPr>
        </p:nvSpPr>
        <p:spPr>
          <a:xfrm>
            <a:off x="2764800" y="3140598"/>
            <a:ext cx="8084700" cy="17772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2000"/>
              <a:buNone/>
              <a:defRPr sz="23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9"/>
        <p:cNvGrpSpPr/>
        <p:nvPr/>
      </p:nvGrpSpPr>
      <p:grpSpPr>
        <a:xfrm>
          <a:off x="0" y="0"/>
          <a:ext cx="0" cy="0"/>
          <a:chOff x="0" y="0"/>
          <a:chExt cx="0" cy="0"/>
        </a:xfrm>
      </p:grpSpPr>
      <p:sp>
        <p:nvSpPr>
          <p:cNvPr id="750" name="Google Shape;750;g18f83eb609f_5_1375"/>
          <p:cNvSpPr txBox="1">
            <a:spLocks noGrp="1"/>
          </p:cNvSpPr>
          <p:nvPr>
            <p:ph type="title"/>
          </p:nvPr>
        </p:nvSpPr>
        <p:spPr>
          <a:xfrm>
            <a:off x="1052567" y="738867"/>
            <a:ext cx="6672300" cy="1416000"/>
          </a:xfrm>
          <a:prstGeom prst="rect">
            <a:avLst/>
          </a:prstGeom>
          <a:noFill/>
        </p:spPr>
        <p:txBody>
          <a:bodyPr spcFirstLastPara="1" wrap="square" lIns="121900" tIns="121900" rIns="121900" bIns="121900" anchor="ctr" anchorCtr="0">
            <a:noAutofit/>
          </a:bodyPr>
          <a:lstStyle>
            <a:lvl1pPr lvl="0" algn="l" rtl="0">
              <a:spcBef>
                <a:spcPts val="0"/>
              </a:spcBef>
              <a:spcAft>
                <a:spcPts val="0"/>
              </a:spcAft>
              <a:buSzPts val="4700"/>
              <a:buNone/>
              <a:defRPr sz="4700">
                <a:solidFill>
                  <a:schemeClr val="dk2"/>
                </a:solidFill>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_Contents slide layout">
  <p:cSld name="9_Contents slide layout">
    <p:spTree>
      <p:nvGrpSpPr>
        <p:cNvPr id="1" name="Shape 80"/>
        <p:cNvGrpSpPr/>
        <p:nvPr/>
      </p:nvGrpSpPr>
      <p:grpSpPr>
        <a:xfrm>
          <a:off x="0" y="0"/>
          <a:ext cx="0" cy="0"/>
          <a:chOff x="0" y="0"/>
          <a:chExt cx="0" cy="0"/>
        </a:xfrm>
      </p:grpSpPr>
      <p:sp>
        <p:nvSpPr>
          <p:cNvPr id="81" name="Google Shape;81;p62"/>
          <p:cNvSpPr>
            <a:spLocks noGrp="1"/>
          </p:cNvSpPr>
          <p:nvPr>
            <p:ph type="pic" idx="2"/>
          </p:nvPr>
        </p:nvSpPr>
        <p:spPr>
          <a:xfrm>
            <a:off x="-17320" y="4723"/>
            <a:ext cx="12217307" cy="4980589"/>
          </a:xfrm>
          <a:prstGeom prst="rect">
            <a:avLst/>
          </a:prstGeom>
          <a:solidFill>
            <a:srgbClr val="F2F2F2"/>
          </a:solidFill>
          <a:ln>
            <a:noFill/>
          </a:ln>
        </p:spPr>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51"/>
        <p:cNvGrpSpPr/>
        <p:nvPr/>
      </p:nvGrpSpPr>
      <p:grpSpPr>
        <a:xfrm>
          <a:off x="0" y="0"/>
          <a:ext cx="0" cy="0"/>
          <a:chOff x="0" y="0"/>
          <a:chExt cx="0" cy="0"/>
        </a:xfrm>
      </p:grpSpPr>
      <p:grpSp>
        <p:nvGrpSpPr>
          <p:cNvPr id="752" name="Google Shape;752;g18f83eb609f_5_1377"/>
          <p:cNvGrpSpPr/>
          <p:nvPr/>
        </p:nvGrpSpPr>
        <p:grpSpPr>
          <a:xfrm rot="10800000" flipH="1">
            <a:off x="160" y="171"/>
            <a:ext cx="12202662" cy="6857829"/>
            <a:chOff x="1208926" y="-8125"/>
            <a:chExt cx="9152226" cy="5143500"/>
          </a:xfrm>
        </p:grpSpPr>
        <p:pic>
          <p:nvPicPr>
            <p:cNvPr id="753" name="Google Shape;753;g18f83eb609f_5_1377"/>
            <p:cNvPicPr preferRelativeResize="0"/>
            <p:nvPr/>
          </p:nvPicPr>
          <p:blipFill rotWithShape="1">
            <a:blip r:embed="rId2">
              <a:alphaModFix/>
            </a:blip>
            <a:srcRect l="28294"/>
            <a:stretch/>
          </p:blipFill>
          <p:spPr>
            <a:xfrm>
              <a:off x="1208926" y="-8125"/>
              <a:ext cx="6556627" cy="5143500"/>
            </a:xfrm>
            <a:prstGeom prst="rect">
              <a:avLst/>
            </a:prstGeom>
            <a:noFill/>
            <a:ln>
              <a:noFill/>
            </a:ln>
          </p:spPr>
        </p:pic>
        <p:pic>
          <p:nvPicPr>
            <p:cNvPr id="754" name="Google Shape;754;g18f83eb609f_5_1377"/>
            <p:cNvPicPr preferRelativeResize="0"/>
            <p:nvPr/>
          </p:nvPicPr>
          <p:blipFill rotWithShape="1">
            <a:blip r:embed="rId3">
              <a:alphaModFix/>
            </a:blip>
            <a:srcRect l="22520" r="48144"/>
            <a:stretch/>
          </p:blipFill>
          <p:spPr>
            <a:xfrm flipH="1">
              <a:off x="7678878" y="-8125"/>
              <a:ext cx="2682274" cy="5143500"/>
            </a:xfrm>
            <a:prstGeom prst="rect">
              <a:avLst/>
            </a:prstGeom>
            <a:noFill/>
            <a:ln>
              <a:noFill/>
            </a:ln>
          </p:spPr>
        </p:pic>
      </p:grpSp>
      <p:sp>
        <p:nvSpPr>
          <p:cNvPr id="755" name="Google Shape;755;g18f83eb609f_5_1377"/>
          <p:cNvSpPr txBox="1">
            <a:spLocks noGrp="1"/>
          </p:cNvSpPr>
          <p:nvPr>
            <p:ph type="title" hasCustomPrompt="1"/>
          </p:nvPr>
        </p:nvSpPr>
        <p:spPr>
          <a:xfrm>
            <a:off x="925000" y="2322934"/>
            <a:ext cx="9529200" cy="15123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12800"/>
              <a:buNone/>
              <a:defRPr sz="10000"/>
            </a:lvl1pPr>
            <a:lvl2pPr lvl="1" algn="ctr" rtl="0">
              <a:spcBef>
                <a:spcPts val="0"/>
              </a:spcBef>
              <a:spcAft>
                <a:spcPts val="0"/>
              </a:spcAft>
              <a:buSzPts val="12800"/>
              <a:buNone/>
              <a:defRPr sz="12800"/>
            </a:lvl2pPr>
            <a:lvl3pPr lvl="2" algn="ctr" rtl="0">
              <a:spcBef>
                <a:spcPts val="0"/>
              </a:spcBef>
              <a:spcAft>
                <a:spcPts val="0"/>
              </a:spcAft>
              <a:buSzPts val="12800"/>
              <a:buNone/>
              <a:defRPr sz="12800"/>
            </a:lvl3pPr>
            <a:lvl4pPr lvl="3" algn="ctr" rtl="0">
              <a:spcBef>
                <a:spcPts val="0"/>
              </a:spcBef>
              <a:spcAft>
                <a:spcPts val="0"/>
              </a:spcAft>
              <a:buSzPts val="12800"/>
              <a:buNone/>
              <a:defRPr sz="12800"/>
            </a:lvl4pPr>
            <a:lvl5pPr lvl="4" algn="ctr" rtl="0">
              <a:spcBef>
                <a:spcPts val="0"/>
              </a:spcBef>
              <a:spcAft>
                <a:spcPts val="0"/>
              </a:spcAft>
              <a:buSzPts val="12800"/>
              <a:buNone/>
              <a:defRPr sz="12800"/>
            </a:lvl5pPr>
            <a:lvl6pPr lvl="5" algn="ctr" rtl="0">
              <a:spcBef>
                <a:spcPts val="0"/>
              </a:spcBef>
              <a:spcAft>
                <a:spcPts val="0"/>
              </a:spcAft>
              <a:buSzPts val="12800"/>
              <a:buNone/>
              <a:defRPr sz="12800"/>
            </a:lvl6pPr>
            <a:lvl7pPr lvl="6" algn="ctr" rtl="0">
              <a:spcBef>
                <a:spcPts val="0"/>
              </a:spcBef>
              <a:spcAft>
                <a:spcPts val="0"/>
              </a:spcAft>
              <a:buSzPts val="12800"/>
              <a:buNone/>
              <a:defRPr sz="12800"/>
            </a:lvl7pPr>
            <a:lvl8pPr lvl="7" algn="ctr" rtl="0">
              <a:spcBef>
                <a:spcPts val="0"/>
              </a:spcBef>
              <a:spcAft>
                <a:spcPts val="0"/>
              </a:spcAft>
              <a:buSzPts val="12800"/>
              <a:buNone/>
              <a:defRPr sz="12800"/>
            </a:lvl8pPr>
            <a:lvl9pPr lvl="8" algn="ctr" rtl="0">
              <a:spcBef>
                <a:spcPts val="0"/>
              </a:spcBef>
              <a:spcAft>
                <a:spcPts val="0"/>
              </a:spcAft>
              <a:buSzPts val="12800"/>
              <a:buNone/>
              <a:defRPr sz="12800"/>
            </a:lvl9pPr>
          </a:lstStyle>
          <a:p>
            <a:r>
              <a:t>xx%</a:t>
            </a:r>
          </a:p>
        </p:txBody>
      </p:sp>
      <p:sp>
        <p:nvSpPr>
          <p:cNvPr id="756" name="Google Shape;756;g18f83eb609f_5_1377"/>
          <p:cNvSpPr txBox="1">
            <a:spLocks noGrp="1"/>
          </p:cNvSpPr>
          <p:nvPr>
            <p:ph type="subTitle" idx="1"/>
          </p:nvPr>
        </p:nvSpPr>
        <p:spPr>
          <a:xfrm>
            <a:off x="925600" y="3872266"/>
            <a:ext cx="9528000" cy="662700"/>
          </a:xfrm>
          <a:prstGeom prst="rect">
            <a:avLst/>
          </a:prstGeom>
          <a:noFill/>
        </p:spPr>
        <p:txBody>
          <a:bodyPr spcFirstLastPara="1" wrap="square" lIns="121900" tIns="121900" rIns="121900" bIns="121900"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57"/>
        <p:cNvGrpSpPr/>
        <p:nvPr/>
      </p:nvGrpSpPr>
      <p:grpSpPr>
        <a:xfrm>
          <a:off x="0" y="0"/>
          <a:ext cx="0" cy="0"/>
          <a:chOff x="0" y="0"/>
          <a:chExt cx="0" cy="0"/>
        </a:xfrm>
      </p:grpSpPr>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58"/>
        <p:cNvGrpSpPr/>
        <p:nvPr/>
      </p:nvGrpSpPr>
      <p:grpSpPr>
        <a:xfrm>
          <a:off x="0" y="0"/>
          <a:ext cx="0" cy="0"/>
          <a:chOff x="0" y="0"/>
          <a:chExt cx="0" cy="0"/>
        </a:xfrm>
      </p:grpSpPr>
      <p:pic>
        <p:nvPicPr>
          <p:cNvPr id="759" name="Google Shape;759;g18f83eb609f_5_1384"/>
          <p:cNvPicPr preferRelativeResize="0"/>
          <p:nvPr/>
        </p:nvPicPr>
        <p:blipFill rotWithShape="1">
          <a:blip r:embed="rId2">
            <a:alphaModFix/>
          </a:blip>
          <a:srcRect r="12080"/>
          <a:stretch/>
        </p:blipFill>
        <p:spPr>
          <a:xfrm>
            <a:off x="1491500" y="12267"/>
            <a:ext cx="10700501" cy="6845734"/>
          </a:xfrm>
          <a:prstGeom prst="rect">
            <a:avLst/>
          </a:prstGeom>
          <a:noFill/>
          <a:ln>
            <a:noFill/>
          </a:ln>
        </p:spPr>
      </p:pic>
      <p:sp>
        <p:nvSpPr>
          <p:cNvPr id="760" name="Google Shape;760;g18f83eb609f_5_1384"/>
          <p:cNvSpPr txBox="1">
            <a:spLocks noGrp="1"/>
          </p:cNvSpPr>
          <p:nvPr>
            <p:ph type="title"/>
          </p:nvPr>
        </p:nvSpPr>
        <p:spPr>
          <a:xfrm>
            <a:off x="2035213" y="1961833"/>
            <a:ext cx="40872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761" name="Google Shape;761;g18f83eb609f_5_1384"/>
          <p:cNvSpPr txBox="1">
            <a:spLocks noGrp="1"/>
          </p:cNvSpPr>
          <p:nvPr>
            <p:ph type="subTitle" idx="1"/>
          </p:nvPr>
        </p:nvSpPr>
        <p:spPr>
          <a:xfrm>
            <a:off x="2035213" y="2450018"/>
            <a:ext cx="40872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762" name="Google Shape;762;g18f83eb609f_5_1384"/>
          <p:cNvSpPr txBox="1">
            <a:spLocks noGrp="1"/>
          </p:cNvSpPr>
          <p:nvPr>
            <p:ph type="title" idx="2"/>
          </p:nvPr>
        </p:nvSpPr>
        <p:spPr>
          <a:xfrm flipH="1">
            <a:off x="7287499" y="1961833"/>
            <a:ext cx="4088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763" name="Google Shape;763;g18f83eb609f_5_1384"/>
          <p:cNvSpPr txBox="1">
            <a:spLocks noGrp="1"/>
          </p:cNvSpPr>
          <p:nvPr>
            <p:ph type="subTitle" idx="3"/>
          </p:nvPr>
        </p:nvSpPr>
        <p:spPr>
          <a:xfrm flipH="1">
            <a:off x="7287371" y="2450022"/>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764" name="Google Shape;764;g18f83eb609f_5_1384"/>
          <p:cNvSpPr txBox="1">
            <a:spLocks noGrp="1"/>
          </p:cNvSpPr>
          <p:nvPr>
            <p:ph type="title" idx="4" hasCustomPrompt="1"/>
          </p:nvPr>
        </p:nvSpPr>
        <p:spPr>
          <a:xfrm>
            <a:off x="910296" y="2304897"/>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765" name="Google Shape;765;g18f83eb609f_5_1384"/>
          <p:cNvSpPr txBox="1">
            <a:spLocks noGrp="1"/>
          </p:cNvSpPr>
          <p:nvPr>
            <p:ph type="title" idx="5" hasCustomPrompt="1"/>
          </p:nvPr>
        </p:nvSpPr>
        <p:spPr>
          <a:xfrm flipH="1">
            <a:off x="6165533" y="2304774"/>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766" name="Google Shape;766;g18f83eb609f_5_1384"/>
          <p:cNvSpPr txBox="1">
            <a:spLocks noGrp="1"/>
          </p:cNvSpPr>
          <p:nvPr>
            <p:ph type="title" idx="6"/>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4700"/>
              <a:buNone/>
              <a:defRPr sz="4900"/>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767" name="Google Shape;767;g18f83eb609f_5_1384"/>
          <p:cNvSpPr txBox="1">
            <a:spLocks noGrp="1"/>
          </p:cNvSpPr>
          <p:nvPr>
            <p:ph type="title" idx="7"/>
          </p:nvPr>
        </p:nvSpPr>
        <p:spPr>
          <a:xfrm>
            <a:off x="2035213" y="4311597"/>
            <a:ext cx="40872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768" name="Google Shape;768;g18f83eb609f_5_1384"/>
          <p:cNvSpPr txBox="1">
            <a:spLocks noGrp="1"/>
          </p:cNvSpPr>
          <p:nvPr>
            <p:ph type="subTitle" idx="8"/>
          </p:nvPr>
        </p:nvSpPr>
        <p:spPr>
          <a:xfrm>
            <a:off x="2035213" y="4801433"/>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769" name="Google Shape;769;g18f83eb609f_5_1384"/>
          <p:cNvSpPr txBox="1">
            <a:spLocks noGrp="1"/>
          </p:cNvSpPr>
          <p:nvPr>
            <p:ph type="title" idx="9"/>
          </p:nvPr>
        </p:nvSpPr>
        <p:spPr>
          <a:xfrm flipH="1">
            <a:off x="7287499" y="4311596"/>
            <a:ext cx="4088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770" name="Google Shape;770;g18f83eb609f_5_1384"/>
          <p:cNvSpPr txBox="1">
            <a:spLocks noGrp="1"/>
          </p:cNvSpPr>
          <p:nvPr>
            <p:ph type="subTitle" idx="13"/>
          </p:nvPr>
        </p:nvSpPr>
        <p:spPr>
          <a:xfrm flipH="1">
            <a:off x="7287371" y="4801433"/>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771" name="Google Shape;771;g18f83eb609f_5_1384"/>
          <p:cNvSpPr txBox="1">
            <a:spLocks noGrp="1"/>
          </p:cNvSpPr>
          <p:nvPr>
            <p:ph type="title" idx="14" hasCustomPrompt="1"/>
          </p:nvPr>
        </p:nvSpPr>
        <p:spPr>
          <a:xfrm>
            <a:off x="910296" y="4654600"/>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772" name="Google Shape;772;g18f83eb609f_5_1384"/>
          <p:cNvSpPr txBox="1">
            <a:spLocks noGrp="1"/>
          </p:cNvSpPr>
          <p:nvPr>
            <p:ph type="title" idx="15" hasCustomPrompt="1"/>
          </p:nvPr>
        </p:nvSpPr>
        <p:spPr>
          <a:xfrm flipH="1">
            <a:off x="6165533" y="4654600"/>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pic>
        <p:nvPicPr>
          <p:cNvPr id="773" name="Google Shape;773;g18f83eb609f_5_1384"/>
          <p:cNvPicPr preferRelativeResize="0"/>
          <p:nvPr/>
        </p:nvPicPr>
        <p:blipFill rotWithShape="1">
          <a:blip r:embed="rId3">
            <a:alphaModFix/>
          </a:blip>
          <a:srcRect l="39377" r="48144"/>
          <a:stretch/>
        </p:blipFill>
        <p:spPr>
          <a:xfrm>
            <a:off x="-1" y="0"/>
            <a:ext cx="1521298" cy="68580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Quote">
  <p:cSld name="CUSTOM_24">
    <p:spTree>
      <p:nvGrpSpPr>
        <p:cNvPr id="1" name="Shape 774"/>
        <p:cNvGrpSpPr/>
        <p:nvPr/>
      </p:nvGrpSpPr>
      <p:grpSpPr>
        <a:xfrm>
          <a:off x="0" y="0"/>
          <a:ext cx="0" cy="0"/>
          <a:chOff x="0" y="0"/>
          <a:chExt cx="0" cy="0"/>
        </a:xfrm>
      </p:grpSpPr>
      <p:pic>
        <p:nvPicPr>
          <p:cNvPr id="775" name="Google Shape;775;g18f83eb609f_5_1400"/>
          <p:cNvPicPr preferRelativeResize="0"/>
          <p:nvPr/>
        </p:nvPicPr>
        <p:blipFill rotWithShape="1">
          <a:blip r:embed="rId2">
            <a:alphaModFix/>
          </a:blip>
          <a:srcRect l="25069" r="48143"/>
          <a:stretch/>
        </p:blipFill>
        <p:spPr>
          <a:xfrm rot="10800000">
            <a:off x="8917694" y="-10833"/>
            <a:ext cx="3265704" cy="6858000"/>
          </a:xfrm>
          <a:prstGeom prst="rect">
            <a:avLst/>
          </a:prstGeom>
          <a:noFill/>
          <a:ln>
            <a:noFill/>
          </a:ln>
        </p:spPr>
      </p:pic>
      <p:pic>
        <p:nvPicPr>
          <p:cNvPr id="776" name="Google Shape;776;g18f83eb609f_5_1400"/>
          <p:cNvPicPr preferRelativeResize="0"/>
          <p:nvPr/>
        </p:nvPicPr>
        <p:blipFill rotWithShape="1">
          <a:blip r:embed="rId3">
            <a:alphaModFix/>
          </a:blip>
          <a:srcRect l="26659"/>
          <a:stretch/>
        </p:blipFill>
        <p:spPr>
          <a:xfrm rot="10800000" flipH="1">
            <a:off x="-9700" y="0"/>
            <a:ext cx="8941368" cy="6858000"/>
          </a:xfrm>
          <a:prstGeom prst="rect">
            <a:avLst/>
          </a:prstGeom>
          <a:noFill/>
          <a:ln>
            <a:noFill/>
          </a:ln>
        </p:spPr>
      </p:pic>
      <p:sp>
        <p:nvSpPr>
          <p:cNvPr id="777" name="Google Shape;777;g18f83eb609f_5_1400"/>
          <p:cNvSpPr txBox="1">
            <a:spLocks noGrp="1"/>
          </p:cNvSpPr>
          <p:nvPr>
            <p:ph type="subTitle" idx="1"/>
          </p:nvPr>
        </p:nvSpPr>
        <p:spPr>
          <a:xfrm>
            <a:off x="1850800" y="1905295"/>
            <a:ext cx="8490300" cy="2396700"/>
          </a:xfrm>
          <a:prstGeom prst="rect">
            <a:avLst/>
          </a:prstGeom>
          <a:no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37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778" name="Google Shape;778;g18f83eb609f_5_1400"/>
          <p:cNvSpPr txBox="1">
            <a:spLocks noGrp="1"/>
          </p:cNvSpPr>
          <p:nvPr>
            <p:ph type="title"/>
          </p:nvPr>
        </p:nvSpPr>
        <p:spPr>
          <a:xfrm>
            <a:off x="1850800" y="4343105"/>
            <a:ext cx="84903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sz="3300"/>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only 1">
  <p:cSld name="CUSTOM_22">
    <p:spTree>
      <p:nvGrpSpPr>
        <p:cNvPr id="1" name="Shape 779"/>
        <p:cNvGrpSpPr/>
        <p:nvPr/>
      </p:nvGrpSpPr>
      <p:grpSpPr>
        <a:xfrm>
          <a:off x="0" y="0"/>
          <a:ext cx="0" cy="0"/>
          <a:chOff x="0" y="0"/>
          <a:chExt cx="0" cy="0"/>
        </a:xfrm>
      </p:grpSpPr>
      <p:grpSp>
        <p:nvGrpSpPr>
          <p:cNvPr id="780" name="Google Shape;780;g18f83eb609f_5_1405"/>
          <p:cNvGrpSpPr/>
          <p:nvPr/>
        </p:nvGrpSpPr>
        <p:grpSpPr>
          <a:xfrm>
            <a:off x="0" y="-10833"/>
            <a:ext cx="12191695" cy="6857829"/>
            <a:chOff x="0" y="-8125"/>
            <a:chExt cx="9144000" cy="5143500"/>
          </a:xfrm>
        </p:grpSpPr>
        <p:pic>
          <p:nvPicPr>
            <p:cNvPr id="781" name="Google Shape;781;g18f83eb609f_5_1405"/>
            <p:cNvPicPr preferRelativeResize="0"/>
            <p:nvPr/>
          </p:nvPicPr>
          <p:blipFill rotWithShape="1">
            <a:blip r:embed="rId2">
              <a:alphaModFix/>
            </a:blip>
            <a:srcRect l="15074"/>
            <a:stretch/>
          </p:blipFill>
          <p:spPr>
            <a:xfrm rot="10800000">
              <a:off x="1378449" y="-8125"/>
              <a:ext cx="7765550" cy="5143500"/>
            </a:xfrm>
            <a:prstGeom prst="rect">
              <a:avLst/>
            </a:prstGeom>
            <a:noFill/>
            <a:ln>
              <a:noFill/>
            </a:ln>
          </p:spPr>
        </p:pic>
        <p:pic>
          <p:nvPicPr>
            <p:cNvPr id="782" name="Google Shape;782;g18f83eb609f_5_1405"/>
            <p:cNvPicPr preferRelativeResize="0"/>
            <p:nvPr/>
          </p:nvPicPr>
          <p:blipFill rotWithShape="1">
            <a:blip r:embed="rId3">
              <a:alphaModFix/>
            </a:blip>
            <a:srcRect l="35831" r="48145"/>
            <a:stretch/>
          </p:blipFill>
          <p:spPr>
            <a:xfrm rot="10800000" flipH="1">
              <a:off x="0" y="-8125"/>
              <a:ext cx="1465123" cy="5143500"/>
            </a:xfrm>
            <a:prstGeom prst="rect">
              <a:avLst/>
            </a:prstGeom>
            <a:noFill/>
            <a:ln>
              <a:noFill/>
            </a:ln>
          </p:spPr>
        </p:pic>
      </p:grpSp>
      <p:sp>
        <p:nvSpPr>
          <p:cNvPr id="783" name="Google Shape;783;g18f83eb609f_5_1405"/>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only 2">
  <p:cSld name="CUSTOM_22_1">
    <p:spTree>
      <p:nvGrpSpPr>
        <p:cNvPr id="1" name="Shape 784"/>
        <p:cNvGrpSpPr/>
        <p:nvPr/>
      </p:nvGrpSpPr>
      <p:grpSpPr>
        <a:xfrm>
          <a:off x="0" y="0"/>
          <a:ext cx="0" cy="0"/>
          <a:chOff x="0" y="0"/>
          <a:chExt cx="0" cy="0"/>
        </a:xfrm>
      </p:grpSpPr>
      <p:grpSp>
        <p:nvGrpSpPr>
          <p:cNvPr id="785" name="Google Shape;785;g18f83eb609f_5_1410"/>
          <p:cNvGrpSpPr/>
          <p:nvPr/>
        </p:nvGrpSpPr>
        <p:grpSpPr>
          <a:xfrm>
            <a:off x="0" y="-10833"/>
            <a:ext cx="12191695" cy="6857829"/>
            <a:chOff x="0" y="-8125"/>
            <a:chExt cx="9144000" cy="5143500"/>
          </a:xfrm>
        </p:grpSpPr>
        <p:pic>
          <p:nvPicPr>
            <p:cNvPr id="786" name="Google Shape;786;g18f83eb609f_5_1410"/>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787" name="Google Shape;787;g18f83eb609f_5_1410"/>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788" name="Google Shape;788;g18f83eb609f_5_1410"/>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789"/>
        <p:cNvGrpSpPr/>
        <p:nvPr/>
      </p:nvGrpSpPr>
      <p:grpSpPr>
        <a:xfrm>
          <a:off x="0" y="0"/>
          <a:ext cx="0" cy="0"/>
          <a:chOff x="0" y="0"/>
          <a:chExt cx="0" cy="0"/>
        </a:xfrm>
      </p:grpSpPr>
      <p:grpSp>
        <p:nvGrpSpPr>
          <p:cNvPr id="790" name="Google Shape;790;g18f83eb609f_5_1415"/>
          <p:cNvGrpSpPr/>
          <p:nvPr/>
        </p:nvGrpSpPr>
        <p:grpSpPr>
          <a:xfrm>
            <a:off x="-40" y="-10833"/>
            <a:ext cx="12189171" cy="6857829"/>
            <a:chOff x="1204367" y="-8125"/>
            <a:chExt cx="9142107" cy="5143500"/>
          </a:xfrm>
        </p:grpSpPr>
        <p:pic>
          <p:nvPicPr>
            <p:cNvPr id="791" name="Google Shape;791;g18f83eb609f_5_1415"/>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792" name="Google Shape;792;g18f83eb609f_5_1415"/>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793" name="Google Shape;793;g18f83eb609f_5_1415"/>
          <p:cNvSpPr txBox="1">
            <a:spLocks noGrp="1"/>
          </p:cNvSpPr>
          <p:nvPr>
            <p:ph type="title"/>
          </p:nvPr>
        </p:nvSpPr>
        <p:spPr>
          <a:xfrm>
            <a:off x="3235200" y="4298910"/>
            <a:ext cx="5721600" cy="7635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794" name="Google Shape;794;g18f83eb609f_5_1415"/>
          <p:cNvSpPr txBox="1">
            <a:spLocks noGrp="1"/>
          </p:cNvSpPr>
          <p:nvPr>
            <p:ph type="subTitle" idx="1"/>
          </p:nvPr>
        </p:nvSpPr>
        <p:spPr>
          <a:xfrm>
            <a:off x="3234000" y="5048976"/>
            <a:ext cx="5724000" cy="91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795"/>
        <p:cNvGrpSpPr/>
        <p:nvPr/>
      </p:nvGrpSpPr>
      <p:grpSpPr>
        <a:xfrm>
          <a:off x="0" y="0"/>
          <a:ext cx="0" cy="0"/>
          <a:chOff x="0" y="0"/>
          <a:chExt cx="0" cy="0"/>
        </a:xfrm>
      </p:grpSpPr>
      <p:grpSp>
        <p:nvGrpSpPr>
          <p:cNvPr id="796" name="Google Shape;796;g18f83eb609f_5_1421"/>
          <p:cNvGrpSpPr/>
          <p:nvPr/>
        </p:nvGrpSpPr>
        <p:grpSpPr>
          <a:xfrm>
            <a:off x="-40" y="-10833"/>
            <a:ext cx="12189171" cy="6857829"/>
            <a:chOff x="1204367" y="-8125"/>
            <a:chExt cx="9142107" cy="5143500"/>
          </a:xfrm>
        </p:grpSpPr>
        <p:pic>
          <p:nvPicPr>
            <p:cNvPr id="797" name="Google Shape;797;g18f83eb609f_5_1421"/>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798" name="Google Shape;798;g18f83eb609f_5_1421"/>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799" name="Google Shape;799;g18f83eb609f_5_1421"/>
          <p:cNvSpPr txBox="1">
            <a:spLocks noGrp="1"/>
          </p:cNvSpPr>
          <p:nvPr>
            <p:ph type="title"/>
          </p:nvPr>
        </p:nvSpPr>
        <p:spPr>
          <a:xfrm>
            <a:off x="5891690" y="1901317"/>
            <a:ext cx="4604700" cy="2056500"/>
          </a:xfrm>
          <a:prstGeom prst="rect">
            <a:avLst/>
          </a:prstGeom>
          <a:noFill/>
        </p:spPr>
        <p:txBody>
          <a:bodyPr spcFirstLastPara="1" wrap="square" lIns="121900" tIns="121900" rIns="121900" bIns="121900" anchor="ctr" anchorCtr="0">
            <a:noAutofit/>
          </a:bodyPr>
          <a:lstStyle>
            <a:lvl1pPr lvl="0" algn="r"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800" name="Google Shape;800;g18f83eb609f_5_1421"/>
          <p:cNvSpPr txBox="1">
            <a:spLocks noGrp="1"/>
          </p:cNvSpPr>
          <p:nvPr>
            <p:ph type="subTitle" idx="1"/>
          </p:nvPr>
        </p:nvSpPr>
        <p:spPr>
          <a:xfrm>
            <a:off x="5890733" y="4045883"/>
            <a:ext cx="4606500" cy="9108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two columns 1">
  <p:cSld name="CUSTOM_14">
    <p:spTree>
      <p:nvGrpSpPr>
        <p:cNvPr id="1" name="Shape 801"/>
        <p:cNvGrpSpPr/>
        <p:nvPr/>
      </p:nvGrpSpPr>
      <p:grpSpPr>
        <a:xfrm>
          <a:off x="0" y="0"/>
          <a:ext cx="0" cy="0"/>
          <a:chOff x="0" y="0"/>
          <a:chExt cx="0" cy="0"/>
        </a:xfrm>
      </p:grpSpPr>
      <p:grpSp>
        <p:nvGrpSpPr>
          <p:cNvPr id="802" name="Google Shape;802;g18f83eb609f_5_1427"/>
          <p:cNvGrpSpPr/>
          <p:nvPr/>
        </p:nvGrpSpPr>
        <p:grpSpPr>
          <a:xfrm>
            <a:off x="-40" y="-10833"/>
            <a:ext cx="12189171" cy="6857829"/>
            <a:chOff x="1204367" y="-8125"/>
            <a:chExt cx="9142107" cy="5143500"/>
          </a:xfrm>
        </p:grpSpPr>
        <p:pic>
          <p:nvPicPr>
            <p:cNvPr id="803" name="Google Shape;803;g18f83eb609f_5_1427"/>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804" name="Google Shape;804;g18f83eb609f_5_1427"/>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805" name="Google Shape;805;g18f83eb609f_5_1427"/>
          <p:cNvSpPr txBox="1">
            <a:spLocks noGrp="1"/>
          </p:cNvSpPr>
          <p:nvPr>
            <p:ph type="body" idx="1"/>
          </p:nvPr>
        </p:nvSpPr>
        <p:spPr>
          <a:xfrm>
            <a:off x="959979" y="2277533"/>
            <a:ext cx="5098500" cy="3855300"/>
          </a:xfrm>
          <a:prstGeom prst="rect">
            <a:avLst/>
          </a:prstGeom>
        </p:spPr>
        <p:txBody>
          <a:bodyPr spcFirstLastPara="1" wrap="square" lIns="121900" tIns="121900" rIns="121900" bIns="121900" anchor="t" anchorCtr="0">
            <a:noAutofit/>
          </a:bodyPr>
          <a:lstStyle>
            <a:lvl1pPr marL="457200" lvl="0" indent="-361950" rtl="0">
              <a:lnSpc>
                <a:spcPct val="100000"/>
              </a:lnSpc>
              <a:spcBef>
                <a:spcPts val="0"/>
              </a:spcBef>
              <a:spcAft>
                <a:spcPts val="0"/>
              </a:spcAft>
              <a:buSzPts val="2100"/>
              <a:buFont typeface="Nunito Light"/>
              <a:buChar char="●"/>
              <a:defRPr sz="2100"/>
            </a:lvl1pPr>
            <a:lvl2pPr marL="914400" lvl="1" indent="-361950" rtl="0">
              <a:lnSpc>
                <a:spcPct val="100000"/>
              </a:lnSpc>
              <a:spcBef>
                <a:spcPts val="0"/>
              </a:spcBef>
              <a:spcAft>
                <a:spcPts val="0"/>
              </a:spcAft>
              <a:buSzPts val="2100"/>
              <a:buFont typeface="Nunito Light"/>
              <a:buChar char="○"/>
              <a:defRPr sz="2100"/>
            </a:lvl2pPr>
            <a:lvl3pPr marL="1371600" lvl="2" indent="-361950" rtl="0">
              <a:lnSpc>
                <a:spcPct val="100000"/>
              </a:lnSpc>
              <a:spcBef>
                <a:spcPts val="0"/>
              </a:spcBef>
              <a:spcAft>
                <a:spcPts val="0"/>
              </a:spcAft>
              <a:buSzPts val="2100"/>
              <a:buFont typeface="Nunito Light"/>
              <a:buChar char="■"/>
              <a:defRPr sz="2100"/>
            </a:lvl3pPr>
            <a:lvl4pPr marL="1828800" lvl="3" indent="-361950" rtl="0">
              <a:lnSpc>
                <a:spcPct val="100000"/>
              </a:lnSpc>
              <a:spcBef>
                <a:spcPts val="0"/>
              </a:spcBef>
              <a:spcAft>
                <a:spcPts val="0"/>
              </a:spcAft>
              <a:buSzPts val="2100"/>
              <a:buFont typeface="Nunito Light"/>
              <a:buChar char="●"/>
              <a:defRPr sz="2100"/>
            </a:lvl4pPr>
            <a:lvl5pPr marL="2286000" lvl="4" indent="-361950" rtl="0">
              <a:lnSpc>
                <a:spcPct val="100000"/>
              </a:lnSpc>
              <a:spcBef>
                <a:spcPts val="0"/>
              </a:spcBef>
              <a:spcAft>
                <a:spcPts val="0"/>
              </a:spcAft>
              <a:buSzPts val="2100"/>
              <a:buFont typeface="Nunito Light"/>
              <a:buChar char="○"/>
              <a:defRPr sz="2100"/>
            </a:lvl5pPr>
            <a:lvl6pPr marL="2743200" lvl="5" indent="-361950" rtl="0">
              <a:lnSpc>
                <a:spcPct val="100000"/>
              </a:lnSpc>
              <a:spcBef>
                <a:spcPts val="0"/>
              </a:spcBef>
              <a:spcAft>
                <a:spcPts val="0"/>
              </a:spcAft>
              <a:buSzPts val="2100"/>
              <a:buFont typeface="Nunito Light"/>
              <a:buChar char="■"/>
              <a:defRPr sz="2100"/>
            </a:lvl6pPr>
            <a:lvl7pPr marL="3200400" lvl="6" indent="-361950" rtl="0">
              <a:lnSpc>
                <a:spcPct val="100000"/>
              </a:lnSpc>
              <a:spcBef>
                <a:spcPts val="0"/>
              </a:spcBef>
              <a:spcAft>
                <a:spcPts val="0"/>
              </a:spcAft>
              <a:buSzPts val="2100"/>
              <a:buFont typeface="Nunito Light"/>
              <a:buChar char="●"/>
              <a:defRPr sz="2100"/>
            </a:lvl7pPr>
            <a:lvl8pPr marL="3657600" lvl="7" indent="-361950" rtl="0">
              <a:lnSpc>
                <a:spcPct val="100000"/>
              </a:lnSpc>
              <a:spcBef>
                <a:spcPts val="0"/>
              </a:spcBef>
              <a:spcAft>
                <a:spcPts val="0"/>
              </a:spcAft>
              <a:buSzPts val="2100"/>
              <a:buFont typeface="Nunito Light"/>
              <a:buChar char="○"/>
              <a:defRPr sz="2100"/>
            </a:lvl8pPr>
            <a:lvl9pPr marL="4114800" lvl="8" indent="-361950" rtl="0">
              <a:lnSpc>
                <a:spcPct val="100000"/>
              </a:lnSpc>
              <a:spcBef>
                <a:spcPts val="0"/>
              </a:spcBef>
              <a:spcAft>
                <a:spcPts val="0"/>
              </a:spcAft>
              <a:buSzPts val="2100"/>
              <a:buFont typeface="Nunito Light"/>
              <a:buChar char="■"/>
              <a:defRPr sz="2100"/>
            </a:lvl9pPr>
          </a:lstStyle>
          <a:p>
            <a:endParaRPr/>
          </a:p>
        </p:txBody>
      </p:sp>
      <p:sp>
        <p:nvSpPr>
          <p:cNvPr id="806" name="Google Shape;806;g18f83eb609f_5_1427"/>
          <p:cNvSpPr txBox="1">
            <a:spLocks noGrp="1"/>
          </p:cNvSpPr>
          <p:nvPr>
            <p:ph type="body" idx="2"/>
          </p:nvPr>
        </p:nvSpPr>
        <p:spPr>
          <a:xfrm>
            <a:off x="6133621" y="2277533"/>
            <a:ext cx="5098500" cy="3855300"/>
          </a:xfrm>
          <a:prstGeom prst="rect">
            <a:avLst/>
          </a:prstGeom>
        </p:spPr>
        <p:txBody>
          <a:bodyPr spcFirstLastPara="1" wrap="square" lIns="121900" tIns="121900" rIns="121900" bIns="121900" anchor="t" anchorCtr="0">
            <a:noAutofit/>
          </a:bodyPr>
          <a:lstStyle>
            <a:lvl1pPr marL="457200" lvl="0" indent="-361950" rtl="0">
              <a:lnSpc>
                <a:spcPct val="100000"/>
              </a:lnSpc>
              <a:spcBef>
                <a:spcPts val="400"/>
              </a:spcBef>
              <a:spcAft>
                <a:spcPts val="0"/>
              </a:spcAft>
              <a:buSzPts val="2100"/>
              <a:buFont typeface="Nunito Light"/>
              <a:buChar char="●"/>
              <a:defRPr sz="2100"/>
            </a:lvl1pPr>
            <a:lvl2pPr marL="914400" lvl="1" indent="-361950" rtl="0">
              <a:lnSpc>
                <a:spcPct val="100000"/>
              </a:lnSpc>
              <a:spcBef>
                <a:spcPts val="0"/>
              </a:spcBef>
              <a:spcAft>
                <a:spcPts val="0"/>
              </a:spcAft>
              <a:buSzPts val="2100"/>
              <a:buFont typeface="Nunito Light"/>
              <a:buChar char="○"/>
              <a:defRPr sz="2100"/>
            </a:lvl2pPr>
            <a:lvl3pPr marL="1371600" lvl="2" indent="-361950" rtl="0">
              <a:lnSpc>
                <a:spcPct val="100000"/>
              </a:lnSpc>
              <a:spcBef>
                <a:spcPts val="0"/>
              </a:spcBef>
              <a:spcAft>
                <a:spcPts val="0"/>
              </a:spcAft>
              <a:buSzPts val="2100"/>
              <a:buFont typeface="Nunito Light"/>
              <a:buChar char="■"/>
              <a:defRPr sz="2100"/>
            </a:lvl3pPr>
            <a:lvl4pPr marL="1828800" lvl="3" indent="-361950" rtl="0">
              <a:lnSpc>
                <a:spcPct val="100000"/>
              </a:lnSpc>
              <a:spcBef>
                <a:spcPts val="0"/>
              </a:spcBef>
              <a:spcAft>
                <a:spcPts val="0"/>
              </a:spcAft>
              <a:buSzPts val="2100"/>
              <a:buFont typeface="Nunito Light"/>
              <a:buChar char="●"/>
              <a:defRPr sz="2100"/>
            </a:lvl4pPr>
            <a:lvl5pPr marL="2286000" lvl="4" indent="-361950" rtl="0">
              <a:lnSpc>
                <a:spcPct val="100000"/>
              </a:lnSpc>
              <a:spcBef>
                <a:spcPts val="0"/>
              </a:spcBef>
              <a:spcAft>
                <a:spcPts val="0"/>
              </a:spcAft>
              <a:buSzPts val="2100"/>
              <a:buFont typeface="Nunito Light"/>
              <a:buChar char="○"/>
              <a:defRPr sz="2100"/>
            </a:lvl5pPr>
            <a:lvl6pPr marL="2743200" lvl="5" indent="-361950" rtl="0">
              <a:lnSpc>
                <a:spcPct val="100000"/>
              </a:lnSpc>
              <a:spcBef>
                <a:spcPts val="0"/>
              </a:spcBef>
              <a:spcAft>
                <a:spcPts val="0"/>
              </a:spcAft>
              <a:buSzPts val="2100"/>
              <a:buFont typeface="Nunito Light"/>
              <a:buChar char="■"/>
              <a:defRPr sz="2100"/>
            </a:lvl6pPr>
            <a:lvl7pPr marL="3200400" lvl="6" indent="-361950" rtl="0">
              <a:lnSpc>
                <a:spcPct val="100000"/>
              </a:lnSpc>
              <a:spcBef>
                <a:spcPts val="0"/>
              </a:spcBef>
              <a:spcAft>
                <a:spcPts val="0"/>
              </a:spcAft>
              <a:buSzPts val="2100"/>
              <a:buFont typeface="Nunito Light"/>
              <a:buChar char="●"/>
              <a:defRPr sz="2100"/>
            </a:lvl7pPr>
            <a:lvl8pPr marL="3657600" lvl="7" indent="-361950" rtl="0">
              <a:lnSpc>
                <a:spcPct val="100000"/>
              </a:lnSpc>
              <a:spcBef>
                <a:spcPts val="0"/>
              </a:spcBef>
              <a:spcAft>
                <a:spcPts val="0"/>
              </a:spcAft>
              <a:buSzPts val="2100"/>
              <a:buFont typeface="Nunito Light"/>
              <a:buChar char="○"/>
              <a:defRPr sz="2100"/>
            </a:lvl8pPr>
            <a:lvl9pPr marL="4114800" lvl="8" indent="-361950" rtl="0">
              <a:lnSpc>
                <a:spcPct val="100000"/>
              </a:lnSpc>
              <a:spcBef>
                <a:spcPts val="0"/>
              </a:spcBef>
              <a:spcAft>
                <a:spcPts val="0"/>
              </a:spcAft>
              <a:buSzPts val="2100"/>
              <a:buFont typeface="Nunito Light"/>
              <a:buChar char="■"/>
              <a:defRPr sz="2100"/>
            </a:lvl9pPr>
          </a:lstStyle>
          <a:p>
            <a:endParaRPr/>
          </a:p>
        </p:txBody>
      </p:sp>
      <p:sp>
        <p:nvSpPr>
          <p:cNvPr id="807" name="Google Shape;807;g18f83eb609f_5_1427"/>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808" name="Google Shape;808;g18f83eb609f_5_1427"/>
          <p:cNvSpPr txBox="1">
            <a:spLocks noGrp="1"/>
          </p:cNvSpPr>
          <p:nvPr>
            <p:ph type="subTitle" idx="3"/>
          </p:nvPr>
        </p:nvSpPr>
        <p:spPr>
          <a:xfrm>
            <a:off x="2574200" y="1557533"/>
            <a:ext cx="7043700" cy="6828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and three columns">
  <p:cSld name="CUSTOM_14_1">
    <p:spTree>
      <p:nvGrpSpPr>
        <p:cNvPr id="1" name="Shape 809"/>
        <p:cNvGrpSpPr/>
        <p:nvPr/>
      </p:nvGrpSpPr>
      <p:grpSpPr>
        <a:xfrm>
          <a:off x="0" y="0"/>
          <a:ext cx="0" cy="0"/>
          <a:chOff x="0" y="0"/>
          <a:chExt cx="0" cy="0"/>
        </a:xfrm>
      </p:grpSpPr>
      <p:grpSp>
        <p:nvGrpSpPr>
          <p:cNvPr id="810" name="Google Shape;810;g18f83eb609f_5_1435"/>
          <p:cNvGrpSpPr/>
          <p:nvPr/>
        </p:nvGrpSpPr>
        <p:grpSpPr>
          <a:xfrm>
            <a:off x="0" y="-10833"/>
            <a:ext cx="12191695" cy="6857829"/>
            <a:chOff x="0" y="-8125"/>
            <a:chExt cx="9144000" cy="5143500"/>
          </a:xfrm>
        </p:grpSpPr>
        <p:pic>
          <p:nvPicPr>
            <p:cNvPr id="811" name="Google Shape;811;g18f83eb609f_5_1435"/>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812" name="Google Shape;812;g18f83eb609f_5_1435"/>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813" name="Google Shape;813;g18f83eb609f_5_1435"/>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814" name="Google Shape;814;g18f83eb609f_5_1435"/>
          <p:cNvSpPr txBox="1">
            <a:spLocks noGrp="1"/>
          </p:cNvSpPr>
          <p:nvPr>
            <p:ph type="subTitle" idx="1"/>
          </p:nvPr>
        </p:nvSpPr>
        <p:spPr>
          <a:xfrm>
            <a:off x="95990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815" name="Google Shape;815;g18f83eb609f_5_1435"/>
          <p:cNvSpPr txBox="1">
            <a:spLocks noGrp="1"/>
          </p:cNvSpPr>
          <p:nvPr>
            <p:ph type="subTitle" idx="2"/>
          </p:nvPr>
        </p:nvSpPr>
        <p:spPr>
          <a:xfrm>
            <a:off x="95990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816" name="Google Shape;816;g18f83eb609f_5_1435"/>
          <p:cNvSpPr txBox="1">
            <a:spLocks noGrp="1"/>
          </p:cNvSpPr>
          <p:nvPr>
            <p:ph type="subTitle" idx="3"/>
          </p:nvPr>
        </p:nvSpPr>
        <p:spPr>
          <a:xfrm>
            <a:off x="442790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817" name="Google Shape;817;g18f83eb609f_5_1435"/>
          <p:cNvSpPr txBox="1">
            <a:spLocks noGrp="1"/>
          </p:cNvSpPr>
          <p:nvPr>
            <p:ph type="subTitle" idx="4"/>
          </p:nvPr>
        </p:nvSpPr>
        <p:spPr>
          <a:xfrm>
            <a:off x="442790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818" name="Google Shape;818;g18f83eb609f_5_1435"/>
          <p:cNvSpPr txBox="1">
            <a:spLocks noGrp="1"/>
          </p:cNvSpPr>
          <p:nvPr>
            <p:ph type="subTitle" idx="5"/>
          </p:nvPr>
        </p:nvSpPr>
        <p:spPr>
          <a:xfrm>
            <a:off x="789649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819" name="Google Shape;819;g18f83eb609f_5_1435"/>
          <p:cNvSpPr txBox="1">
            <a:spLocks noGrp="1"/>
          </p:cNvSpPr>
          <p:nvPr>
            <p:ph type="subTitle" idx="6"/>
          </p:nvPr>
        </p:nvSpPr>
        <p:spPr>
          <a:xfrm>
            <a:off x="789649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_Contents slide layout">
  <p:cSld name="10_Contents slide layout">
    <p:bg>
      <p:bgPr>
        <a:blipFill>
          <a:blip r:embed="rId2">
            <a:alphaModFix/>
          </a:blip>
          <a:stretch>
            <a:fillRect/>
          </a:stretch>
        </a:blip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20"/>
        <p:cNvGrpSpPr/>
        <p:nvPr/>
      </p:nvGrpSpPr>
      <p:grpSpPr>
        <a:xfrm>
          <a:off x="0" y="0"/>
          <a:ext cx="0" cy="0"/>
          <a:chOff x="0" y="0"/>
          <a:chExt cx="0" cy="0"/>
        </a:xfrm>
      </p:grpSpPr>
      <p:grpSp>
        <p:nvGrpSpPr>
          <p:cNvPr id="821" name="Google Shape;821;g18f83eb609f_5_1446"/>
          <p:cNvGrpSpPr/>
          <p:nvPr/>
        </p:nvGrpSpPr>
        <p:grpSpPr>
          <a:xfrm flipH="1">
            <a:off x="305" y="-10833"/>
            <a:ext cx="12191695" cy="6857829"/>
            <a:chOff x="0" y="-8125"/>
            <a:chExt cx="9144000" cy="5143500"/>
          </a:xfrm>
        </p:grpSpPr>
        <p:pic>
          <p:nvPicPr>
            <p:cNvPr id="822" name="Google Shape;822;g18f83eb609f_5_1446"/>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823" name="Google Shape;823;g18f83eb609f_5_1446"/>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824" name="Google Shape;824;g18f83eb609f_5_1446"/>
          <p:cNvSpPr txBox="1">
            <a:spLocks noGrp="1"/>
          </p:cNvSpPr>
          <p:nvPr>
            <p:ph type="title"/>
          </p:nvPr>
        </p:nvSpPr>
        <p:spPr>
          <a:xfrm>
            <a:off x="2670171" y="2068150"/>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825" name="Google Shape;825;g18f83eb609f_5_1446"/>
          <p:cNvSpPr txBox="1">
            <a:spLocks noGrp="1"/>
          </p:cNvSpPr>
          <p:nvPr>
            <p:ph type="subTitle" idx="1"/>
          </p:nvPr>
        </p:nvSpPr>
        <p:spPr>
          <a:xfrm>
            <a:off x="2670171" y="2561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826" name="Google Shape;826;g18f83eb609f_5_1446"/>
          <p:cNvSpPr txBox="1">
            <a:spLocks noGrp="1"/>
          </p:cNvSpPr>
          <p:nvPr>
            <p:ph type="title" idx="2"/>
          </p:nvPr>
        </p:nvSpPr>
        <p:spPr>
          <a:xfrm>
            <a:off x="7847704" y="2068150"/>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827" name="Google Shape;827;g18f83eb609f_5_1446"/>
          <p:cNvSpPr txBox="1">
            <a:spLocks noGrp="1"/>
          </p:cNvSpPr>
          <p:nvPr>
            <p:ph type="subTitle" idx="3"/>
          </p:nvPr>
        </p:nvSpPr>
        <p:spPr>
          <a:xfrm>
            <a:off x="7847704" y="2561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828" name="Google Shape;828;g18f83eb609f_5_1446"/>
          <p:cNvSpPr txBox="1">
            <a:spLocks noGrp="1"/>
          </p:cNvSpPr>
          <p:nvPr>
            <p:ph type="title" idx="4"/>
          </p:nvPr>
        </p:nvSpPr>
        <p:spPr>
          <a:xfrm>
            <a:off x="2670171" y="4100149"/>
            <a:ext cx="31656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829" name="Google Shape;829;g18f83eb609f_5_1446"/>
          <p:cNvSpPr txBox="1">
            <a:spLocks noGrp="1"/>
          </p:cNvSpPr>
          <p:nvPr>
            <p:ph type="subTitle" idx="5"/>
          </p:nvPr>
        </p:nvSpPr>
        <p:spPr>
          <a:xfrm>
            <a:off x="2670171" y="4593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830" name="Google Shape;830;g18f83eb609f_5_1446"/>
          <p:cNvSpPr txBox="1">
            <a:spLocks noGrp="1"/>
          </p:cNvSpPr>
          <p:nvPr>
            <p:ph type="title" idx="6"/>
          </p:nvPr>
        </p:nvSpPr>
        <p:spPr>
          <a:xfrm>
            <a:off x="7847704" y="4100149"/>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831" name="Google Shape;831;g18f83eb609f_5_1446"/>
          <p:cNvSpPr txBox="1">
            <a:spLocks noGrp="1"/>
          </p:cNvSpPr>
          <p:nvPr>
            <p:ph type="subTitle" idx="7"/>
          </p:nvPr>
        </p:nvSpPr>
        <p:spPr>
          <a:xfrm>
            <a:off x="7847704" y="4593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832" name="Google Shape;832;g18f83eb609f_5_1446"/>
          <p:cNvSpPr txBox="1">
            <a:spLocks noGrp="1"/>
          </p:cNvSpPr>
          <p:nvPr>
            <p:ph type="title" idx="8"/>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833"/>
        <p:cNvGrpSpPr/>
        <p:nvPr/>
      </p:nvGrpSpPr>
      <p:grpSpPr>
        <a:xfrm>
          <a:off x="0" y="0"/>
          <a:ext cx="0" cy="0"/>
          <a:chOff x="0" y="0"/>
          <a:chExt cx="0" cy="0"/>
        </a:xfrm>
      </p:grpSpPr>
      <p:grpSp>
        <p:nvGrpSpPr>
          <p:cNvPr id="834" name="Google Shape;834;g18f83eb609f_5_1459"/>
          <p:cNvGrpSpPr/>
          <p:nvPr/>
        </p:nvGrpSpPr>
        <p:grpSpPr>
          <a:xfrm flipH="1">
            <a:off x="305" y="-10833"/>
            <a:ext cx="12191695" cy="6857829"/>
            <a:chOff x="0" y="-8125"/>
            <a:chExt cx="9144000" cy="5143500"/>
          </a:xfrm>
        </p:grpSpPr>
        <p:pic>
          <p:nvPicPr>
            <p:cNvPr id="835" name="Google Shape;835;g18f83eb609f_5_1459"/>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836" name="Google Shape;836;g18f83eb609f_5_1459"/>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837" name="Google Shape;837;g18f83eb609f_5_1459"/>
          <p:cNvSpPr txBox="1">
            <a:spLocks noGrp="1"/>
          </p:cNvSpPr>
          <p:nvPr>
            <p:ph type="title"/>
          </p:nvPr>
        </p:nvSpPr>
        <p:spPr>
          <a:xfrm>
            <a:off x="2613747" y="1560167"/>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838" name="Google Shape;838;g18f83eb609f_5_1459"/>
          <p:cNvSpPr txBox="1">
            <a:spLocks noGrp="1"/>
          </p:cNvSpPr>
          <p:nvPr>
            <p:ph type="subTitle" idx="1"/>
          </p:nvPr>
        </p:nvSpPr>
        <p:spPr>
          <a:xfrm>
            <a:off x="2613747" y="2053277"/>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839" name="Google Shape;839;g18f83eb609f_5_1459"/>
          <p:cNvSpPr txBox="1">
            <a:spLocks noGrp="1"/>
          </p:cNvSpPr>
          <p:nvPr>
            <p:ph type="title" idx="2"/>
          </p:nvPr>
        </p:nvSpPr>
        <p:spPr>
          <a:xfrm>
            <a:off x="7572240" y="1560167"/>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840" name="Google Shape;840;g18f83eb609f_5_1459"/>
          <p:cNvSpPr txBox="1">
            <a:spLocks noGrp="1"/>
          </p:cNvSpPr>
          <p:nvPr>
            <p:ph type="subTitle" idx="3"/>
          </p:nvPr>
        </p:nvSpPr>
        <p:spPr>
          <a:xfrm>
            <a:off x="7572240" y="2053277"/>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841" name="Google Shape;841;g18f83eb609f_5_1459"/>
          <p:cNvSpPr txBox="1">
            <a:spLocks noGrp="1"/>
          </p:cNvSpPr>
          <p:nvPr>
            <p:ph type="title" idx="4"/>
          </p:nvPr>
        </p:nvSpPr>
        <p:spPr>
          <a:xfrm>
            <a:off x="2613747" y="3094352"/>
            <a:ext cx="33423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842" name="Google Shape;842;g18f83eb609f_5_1459"/>
          <p:cNvSpPr txBox="1">
            <a:spLocks noGrp="1"/>
          </p:cNvSpPr>
          <p:nvPr>
            <p:ph type="subTitle" idx="5"/>
          </p:nvPr>
        </p:nvSpPr>
        <p:spPr>
          <a:xfrm>
            <a:off x="2613747" y="3587463"/>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843" name="Google Shape;843;g18f83eb609f_5_1459"/>
          <p:cNvSpPr txBox="1">
            <a:spLocks noGrp="1"/>
          </p:cNvSpPr>
          <p:nvPr>
            <p:ph type="title" idx="6"/>
          </p:nvPr>
        </p:nvSpPr>
        <p:spPr>
          <a:xfrm>
            <a:off x="7572240" y="3094352"/>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844" name="Google Shape;844;g18f83eb609f_5_1459"/>
          <p:cNvSpPr txBox="1">
            <a:spLocks noGrp="1"/>
          </p:cNvSpPr>
          <p:nvPr>
            <p:ph type="subTitle" idx="7"/>
          </p:nvPr>
        </p:nvSpPr>
        <p:spPr>
          <a:xfrm>
            <a:off x="7572240" y="3587463"/>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845" name="Google Shape;845;g18f83eb609f_5_1459"/>
          <p:cNvSpPr txBox="1">
            <a:spLocks noGrp="1"/>
          </p:cNvSpPr>
          <p:nvPr>
            <p:ph type="title" idx="8"/>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846" name="Google Shape;846;g18f83eb609f_5_1459"/>
          <p:cNvSpPr txBox="1">
            <a:spLocks noGrp="1"/>
          </p:cNvSpPr>
          <p:nvPr>
            <p:ph type="title" idx="9"/>
          </p:nvPr>
        </p:nvSpPr>
        <p:spPr>
          <a:xfrm>
            <a:off x="2613747" y="4625990"/>
            <a:ext cx="33423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847" name="Google Shape;847;g18f83eb609f_5_1459"/>
          <p:cNvSpPr txBox="1">
            <a:spLocks noGrp="1"/>
          </p:cNvSpPr>
          <p:nvPr>
            <p:ph type="subTitle" idx="13"/>
          </p:nvPr>
        </p:nvSpPr>
        <p:spPr>
          <a:xfrm>
            <a:off x="2613747" y="5119100"/>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848" name="Google Shape;848;g18f83eb609f_5_1459"/>
          <p:cNvSpPr txBox="1">
            <a:spLocks noGrp="1"/>
          </p:cNvSpPr>
          <p:nvPr>
            <p:ph type="title" idx="14"/>
          </p:nvPr>
        </p:nvSpPr>
        <p:spPr>
          <a:xfrm>
            <a:off x="7572240" y="4625990"/>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849" name="Google Shape;849;g18f83eb609f_5_1459"/>
          <p:cNvSpPr txBox="1">
            <a:spLocks noGrp="1"/>
          </p:cNvSpPr>
          <p:nvPr>
            <p:ph type="subTitle" idx="15"/>
          </p:nvPr>
        </p:nvSpPr>
        <p:spPr>
          <a:xfrm>
            <a:off x="7572240" y="5119100"/>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850"/>
        <p:cNvGrpSpPr/>
        <p:nvPr/>
      </p:nvGrpSpPr>
      <p:grpSpPr>
        <a:xfrm>
          <a:off x="0" y="0"/>
          <a:ext cx="0" cy="0"/>
          <a:chOff x="0" y="0"/>
          <a:chExt cx="0" cy="0"/>
        </a:xfrm>
      </p:grpSpPr>
      <p:grpSp>
        <p:nvGrpSpPr>
          <p:cNvPr id="851" name="Google Shape;851;g18f83eb609f_5_1476"/>
          <p:cNvGrpSpPr/>
          <p:nvPr/>
        </p:nvGrpSpPr>
        <p:grpSpPr>
          <a:xfrm flipH="1">
            <a:off x="404" y="0"/>
            <a:ext cx="12191698" cy="6857829"/>
            <a:chOff x="2971473" y="-8125"/>
            <a:chExt cx="9144002" cy="5143500"/>
          </a:xfrm>
        </p:grpSpPr>
        <p:pic>
          <p:nvPicPr>
            <p:cNvPr id="852" name="Google Shape;852;g18f83eb609f_5_1476"/>
            <p:cNvPicPr preferRelativeResize="0"/>
            <p:nvPr/>
          </p:nvPicPr>
          <p:blipFill rotWithShape="1">
            <a:blip r:embed="rId2">
              <a:alphaModFix/>
            </a:blip>
            <a:srcRect l="47569"/>
            <a:stretch/>
          </p:blipFill>
          <p:spPr>
            <a:xfrm>
              <a:off x="2971473" y="-8125"/>
              <a:ext cx="4794077" cy="5143500"/>
            </a:xfrm>
            <a:prstGeom prst="rect">
              <a:avLst/>
            </a:prstGeom>
            <a:noFill/>
            <a:ln>
              <a:noFill/>
            </a:ln>
          </p:spPr>
        </p:pic>
        <p:pic>
          <p:nvPicPr>
            <p:cNvPr id="853" name="Google Shape;853;g18f83eb609f_5_1476"/>
            <p:cNvPicPr preferRelativeResize="0"/>
            <p:nvPr/>
          </p:nvPicPr>
          <p:blipFill rotWithShape="1">
            <a:blip r:embed="rId3">
              <a:alphaModFix/>
            </a:blip>
            <a:srcRect l="3333" r="48146"/>
            <a:stretch/>
          </p:blipFill>
          <p:spPr>
            <a:xfrm flipH="1">
              <a:off x="7678873" y="-8125"/>
              <a:ext cx="4436602" cy="5143500"/>
            </a:xfrm>
            <a:prstGeom prst="rect">
              <a:avLst/>
            </a:prstGeom>
            <a:noFill/>
            <a:ln>
              <a:noFill/>
            </a:ln>
          </p:spPr>
        </p:pic>
      </p:grpSp>
      <p:sp>
        <p:nvSpPr>
          <p:cNvPr id="854" name="Google Shape;854;g18f83eb609f_5_1476"/>
          <p:cNvSpPr txBox="1">
            <a:spLocks noGrp="1"/>
          </p:cNvSpPr>
          <p:nvPr>
            <p:ph type="title" hasCustomPrompt="1"/>
          </p:nvPr>
        </p:nvSpPr>
        <p:spPr>
          <a:xfrm>
            <a:off x="5472200" y="761295"/>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855" name="Google Shape;855;g18f83eb609f_5_1476"/>
          <p:cNvSpPr txBox="1">
            <a:spLocks noGrp="1"/>
          </p:cNvSpPr>
          <p:nvPr>
            <p:ph type="subTitle" idx="1"/>
          </p:nvPr>
        </p:nvSpPr>
        <p:spPr>
          <a:xfrm>
            <a:off x="5472200" y="1489533"/>
            <a:ext cx="57180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856" name="Google Shape;856;g18f83eb609f_5_1476"/>
          <p:cNvSpPr txBox="1">
            <a:spLocks noGrp="1"/>
          </p:cNvSpPr>
          <p:nvPr>
            <p:ph type="title" idx="2" hasCustomPrompt="1"/>
          </p:nvPr>
        </p:nvSpPr>
        <p:spPr>
          <a:xfrm>
            <a:off x="5472200" y="2831395"/>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857" name="Google Shape;857;g18f83eb609f_5_1476"/>
          <p:cNvSpPr txBox="1">
            <a:spLocks noGrp="1"/>
          </p:cNvSpPr>
          <p:nvPr>
            <p:ph type="subTitle" idx="3"/>
          </p:nvPr>
        </p:nvSpPr>
        <p:spPr>
          <a:xfrm>
            <a:off x="5472200" y="3553845"/>
            <a:ext cx="57180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858" name="Google Shape;858;g18f83eb609f_5_1476"/>
          <p:cNvSpPr txBox="1">
            <a:spLocks noGrp="1"/>
          </p:cNvSpPr>
          <p:nvPr>
            <p:ph type="title" idx="4" hasCustomPrompt="1"/>
          </p:nvPr>
        </p:nvSpPr>
        <p:spPr>
          <a:xfrm>
            <a:off x="5472200" y="4886632"/>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859" name="Google Shape;859;g18f83eb609f_5_1476"/>
          <p:cNvSpPr txBox="1">
            <a:spLocks noGrp="1"/>
          </p:cNvSpPr>
          <p:nvPr>
            <p:ph type="subTitle" idx="5"/>
          </p:nvPr>
        </p:nvSpPr>
        <p:spPr>
          <a:xfrm>
            <a:off x="5472600" y="5616705"/>
            <a:ext cx="57171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860"/>
        <p:cNvGrpSpPr/>
        <p:nvPr/>
      </p:nvGrpSpPr>
      <p:grpSpPr>
        <a:xfrm>
          <a:off x="0" y="0"/>
          <a:ext cx="0" cy="0"/>
          <a:chOff x="0" y="0"/>
          <a:chExt cx="0" cy="0"/>
        </a:xfrm>
      </p:grpSpPr>
      <p:grpSp>
        <p:nvGrpSpPr>
          <p:cNvPr id="861" name="Google Shape;861;g18f83eb609f_5_1486"/>
          <p:cNvGrpSpPr/>
          <p:nvPr/>
        </p:nvGrpSpPr>
        <p:grpSpPr>
          <a:xfrm flipH="1">
            <a:off x="347" y="-10833"/>
            <a:ext cx="12189170" cy="6857829"/>
            <a:chOff x="1204368" y="-8125"/>
            <a:chExt cx="9142106" cy="5143500"/>
          </a:xfrm>
        </p:grpSpPr>
        <p:pic>
          <p:nvPicPr>
            <p:cNvPr id="862" name="Google Shape;862;g18f83eb609f_5_1486"/>
            <p:cNvPicPr preferRelativeResize="0"/>
            <p:nvPr/>
          </p:nvPicPr>
          <p:blipFill rotWithShape="1">
            <a:blip r:embed="rId2">
              <a:alphaModFix/>
            </a:blip>
            <a:srcRect l="28243"/>
            <a:stretch/>
          </p:blipFill>
          <p:spPr>
            <a:xfrm>
              <a:off x="1204368" y="-8125"/>
              <a:ext cx="6561173" cy="5143500"/>
            </a:xfrm>
            <a:prstGeom prst="rect">
              <a:avLst/>
            </a:prstGeom>
            <a:noFill/>
            <a:ln>
              <a:noFill/>
            </a:ln>
          </p:spPr>
        </p:pic>
        <p:pic>
          <p:nvPicPr>
            <p:cNvPr id="863" name="Google Shape;863;g18f83eb609f_5_1486"/>
            <p:cNvPicPr preferRelativeResize="0"/>
            <p:nvPr/>
          </p:nvPicPr>
          <p:blipFill rotWithShape="1">
            <a:blip r:embed="rId3">
              <a:alphaModFix/>
            </a:blip>
            <a:srcRect l="22679" r="48145"/>
            <a:stretch/>
          </p:blipFill>
          <p:spPr>
            <a:xfrm flipH="1">
              <a:off x="7678874" y="-8125"/>
              <a:ext cx="2667600" cy="5143500"/>
            </a:xfrm>
            <a:prstGeom prst="rect">
              <a:avLst/>
            </a:prstGeom>
            <a:noFill/>
            <a:ln>
              <a:noFill/>
            </a:ln>
          </p:spPr>
        </p:pic>
      </p:grpSp>
      <p:sp>
        <p:nvSpPr>
          <p:cNvPr id="864" name="Google Shape;864;g18f83eb609f_5_1486"/>
          <p:cNvSpPr txBox="1">
            <a:spLocks noGrp="1"/>
          </p:cNvSpPr>
          <p:nvPr>
            <p:ph type="title" hasCustomPrompt="1"/>
          </p:nvPr>
        </p:nvSpPr>
        <p:spPr>
          <a:xfrm flipH="1">
            <a:off x="9721717" y="2384499"/>
            <a:ext cx="1452900" cy="387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3300">
                <a:solidFill>
                  <a:schemeClr val="lt1"/>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865" name="Google Shape;865;g18f83eb609f_5_1486"/>
          <p:cNvSpPr txBox="1">
            <a:spLocks noGrp="1"/>
          </p:cNvSpPr>
          <p:nvPr>
            <p:ph type="subTitle" idx="1"/>
          </p:nvPr>
        </p:nvSpPr>
        <p:spPr>
          <a:xfrm flipH="1">
            <a:off x="4471683" y="2327334"/>
            <a:ext cx="5128500" cy="9903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866" name="Google Shape;866;g18f83eb609f_5_1486"/>
          <p:cNvSpPr txBox="1">
            <a:spLocks noGrp="1"/>
          </p:cNvSpPr>
          <p:nvPr>
            <p:ph type="title" idx="2" hasCustomPrompt="1"/>
          </p:nvPr>
        </p:nvSpPr>
        <p:spPr>
          <a:xfrm flipH="1">
            <a:off x="9721717" y="4596899"/>
            <a:ext cx="1452900" cy="387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3300">
                <a:solidFill>
                  <a:schemeClr val="lt1"/>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867" name="Google Shape;867;g18f83eb609f_5_1486"/>
          <p:cNvSpPr txBox="1">
            <a:spLocks noGrp="1"/>
          </p:cNvSpPr>
          <p:nvPr>
            <p:ph type="subTitle" idx="3"/>
          </p:nvPr>
        </p:nvSpPr>
        <p:spPr>
          <a:xfrm flipH="1">
            <a:off x="4471683" y="4539734"/>
            <a:ext cx="5128500" cy="9903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868" name="Google Shape;868;g18f83eb609f_5_1486"/>
          <p:cNvSpPr txBox="1">
            <a:spLocks noGrp="1"/>
          </p:cNvSpPr>
          <p:nvPr>
            <p:ph type="title" idx="4"/>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869" name="Google Shape;869;g18f83eb609f_5_1486"/>
          <p:cNvSpPr txBox="1">
            <a:spLocks noGrp="1"/>
          </p:cNvSpPr>
          <p:nvPr>
            <p:ph type="subTitle" idx="5"/>
          </p:nvPr>
        </p:nvSpPr>
        <p:spPr>
          <a:xfrm flipH="1">
            <a:off x="4471683" y="1838383"/>
            <a:ext cx="5128500" cy="4875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2pPr>
            <a:lvl3pPr lvl="2"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3pPr>
            <a:lvl4pPr lvl="3"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4pPr>
            <a:lvl5pPr lvl="4"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5pPr>
            <a:lvl6pPr lvl="5"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6pPr>
            <a:lvl7pPr lvl="6"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7pPr>
            <a:lvl8pPr lvl="7"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8pPr>
            <a:lvl9pPr lvl="8"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9pPr>
          </a:lstStyle>
          <a:p>
            <a:endParaRPr/>
          </a:p>
        </p:txBody>
      </p:sp>
      <p:sp>
        <p:nvSpPr>
          <p:cNvPr id="870" name="Google Shape;870;g18f83eb609f_5_1486"/>
          <p:cNvSpPr txBox="1">
            <a:spLocks noGrp="1"/>
          </p:cNvSpPr>
          <p:nvPr>
            <p:ph type="subTitle" idx="6"/>
          </p:nvPr>
        </p:nvSpPr>
        <p:spPr>
          <a:xfrm flipH="1">
            <a:off x="4471683" y="4050783"/>
            <a:ext cx="5128500" cy="4875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2pPr>
            <a:lvl3pPr lvl="2"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3pPr>
            <a:lvl4pPr lvl="3"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4pPr>
            <a:lvl5pPr lvl="4"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5pPr>
            <a:lvl6pPr lvl="5"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6pPr>
            <a:lvl7pPr lvl="6"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7pPr>
            <a:lvl8pPr lvl="7"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8pPr>
            <a:lvl9pPr lvl="8"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9pPr>
          </a:lstStyle>
          <a:p>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871"/>
        <p:cNvGrpSpPr/>
        <p:nvPr/>
      </p:nvGrpSpPr>
      <p:grpSpPr>
        <a:xfrm>
          <a:off x="0" y="0"/>
          <a:ext cx="0" cy="0"/>
          <a:chOff x="0" y="0"/>
          <a:chExt cx="0" cy="0"/>
        </a:xfrm>
      </p:grpSpPr>
      <p:grpSp>
        <p:nvGrpSpPr>
          <p:cNvPr id="872" name="Google Shape;872;g18f83eb609f_5_1497"/>
          <p:cNvGrpSpPr/>
          <p:nvPr/>
        </p:nvGrpSpPr>
        <p:grpSpPr>
          <a:xfrm rot="10800000" flipH="1">
            <a:off x="-9808" y="-10662"/>
            <a:ext cx="12202688" cy="6857829"/>
            <a:chOff x="3254492" y="-8125"/>
            <a:chExt cx="9152244" cy="5143500"/>
          </a:xfrm>
        </p:grpSpPr>
        <p:pic>
          <p:nvPicPr>
            <p:cNvPr id="873" name="Google Shape;873;g18f83eb609f_5_1497"/>
            <p:cNvPicPr preferRelativeResize="0"/>
            <p:nvPr/>
          </p:nvPicPr>
          <p:blipFill rotWithShape="1">
            <a:blip r:embed="rId2">
              <a:alphaModFix/>
            </a:blip>
            <a:srcRect l="42329"/>
            <a:stretch/>
          </p:blipFill>
          <p:spPr>
            <a:xfrm>
              <a:off x="3254492" y="-8125"/>
              <a:ext cx="5273050" cy="5143500"/>
            </a:xfrm>
            <a:prstGeom prst="rect">
              <a:avLst/>
            </a:prstGeom>
            <a:noFill/>
            <a:ln>
              <a:noFill/>
            </a:ln>
          </p:spPr>
        </p:pic>
        <p:pic>
          <p:nvPicPr>
            <p:cNvPr id="874" name="Google Shape;874;g18f83eb609f_5_1497"/>
            <p:cNvPicPr preferRelativeResize="0"/>
            <p:nvPr/>
          </p:nvPicPr>
          <p:blipFill rotWithShape="1">
            <a:blip r:embed="rId3">
              <a:alphaModFix/>
            </a:blip>
            <a:srcRect l="9327" r="38965"/>
            <a:stretch/>
          </p:blipFill>
          <p:spPr>
            <a:xfrm flipH="1">
              <a:off x="7678861" y="-8125"/>
              <a:ext cx="4727875" cy="5143500"/>
            </a:xfrm>
            <a:prstGeom prst="rect">
              <a:avLst/>
            </a:prstGeom>
            <a:noFill/>
            <a:ln>
              <a:noFill/>
            </a:ln>
          </p:spPr>
        </p:pic>
      </p:grpSp>
      <p:sp>
        <p:nvSpPr>
          <p:cNvPr id="875" name="Google Shape;875;g18f83eb609f_5_1497"/>
          <p:cNvSpPr txBox="1">
            <a:spLocks noGrp="1"/>
          </p:cNvSpPr>
          <p:nvPr>
            <p:ph type="title"/>
          </p:nvPr>
        </p:nvSpPr>
        <p:spPr>
          <a:xfrm>
            <a:off x="964200" y="716515"/>
            <a:ext cx="5726400" cy="1457700"/>
          </a:xfrm>
          <a:prstGeom prst="rect">
            <a:avLst/>
          </a:prstGeom>
          <a:noFill/>
        </p:spPr>
        <p:txBody>
          <a:bodyPr spcFirstLastPara="1" wrap="square" lIns="121900" tIns="121900" rIns="121900" bIns="121900" anchor="ctr" anchorCtr="0">
            <a:noAutofit/>
          </a:bodyPr>
          <a:lstStyle>
            <a:lvl1pPr lvl="0" algn="l" rtl="0">
              <a:spcBef>
                <a:spcPts val="0"/>
              </a:spcBef>
              <a:spcAft>
                <a:spcPts val="0"/>
              </a:spcAft>
              <a:buSzPts val="4700"/>
              <a:buNone/>
              <a:defRPr sz="10000"/>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876" name="Google Shape;876;g18f83eb609f_5_1497"/>
          <p:cNvSpPr txBox="1">
            <a:spLocks noGrp="1"/>
          </p:cNvSpPr>
          <p:nvPr>
            <p:ph type="subTitle" idx="1"/>
          </p:nvPr>
        </p:nvSpPr>
        <p:spPr>
          <a:xfrm>
            <a:off x="964200" y="2181219"/>
            <a:ext cx="4579500" cy="14577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877" name="Google Shape;877;g18f83eb609f_5_1497"/>
          <p:cNvSpPr txBox="1"/>
          <p:nvPr/>
        </p:nvSpPr>
        <p:spPr>
          <a:xfrm>
            <a:off x="964200" y="4881933"/>
            <a:ext cx="5258700" cy="7317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600">
                <a:solidFill>
                  <a:schemeClr val="lt1"/>
                </a:solidFill>
                <a:latin typeface="Inter"/>
                <a:ea typeface="Inter"/>
                <a:cs typeface="Inter"/>
                <a:sym typeface="Inter"/>
              </a:rPr>
              <a:t>CREDITS: Diese Präsentationsvorlage wurde von </a:t>
            </a:r>
            <a:r>
              <a:rPr lang="en-US" sz="1600" b="1">
                <a:solidFill>
                  <a:schemeClr val="hlink"/>
                </a:solidFill>
                <a:uFill>
                  <a:noFill/>
                </a:uFill>
                <a:latin typeface="Inter"/>
                <a:ea typeface="Inter"/>
                <a:cs typeface="Inter"/>
                <a:sym typeface="Inter"/>
                <a:hlinkClick r:id="rId4"/>
              </a:rPr>
              <a:t>Slidesgo</a:t>
            </a:r>
            <a:r>
              <a:rPr lang="en-US" sz="1600">
                <a:solidFill>
                  <a:schemeClr val="lt1"/>
                </a:solidFill>
                <a:latin typeface="Inter"/>
                <a:ea typeface="Inter"/>
                <a:cs typeface="Inter"/>
                <a:sym typeface="Inter"/>
              </a:rPr>
              <a:t> erstellt, inklusive Icons von </a:t>
            </a:r>
            <a:r>
              <a:rPr lang="en-US" sz="1600" b="1">
                <a:solidFill>
                  <a:schemeClr val="hlink"/>
                </a:solidFill>
                <a:uFill>
                  <a:noFill/>
                </a:uFill>
                <a:latin typeface="Inter"/>
                <a:ea typeface="Inter"/>
                <a:cs typeface="Inter"/>
                <a:sym typeface="Inter"/>
                <a:hlinkClick r:id="rId5"/>
              </a:rPr>
              <a:t>Flaticon</a:t>
            </a:r>
            <a:r>
              <a:rPr lang="en-US" sz="1600">
                <a:solidFill>
                  <a:schemeClr val="lt1"/>
                </a:solidFill>
                <a:latin typeface="Inter"/>
                <a:ea typeface="Inter"/>
                <a:cs typeface="Inter"/>
                <a:sym typeface="Inter"/>
              </a:rPr>
              <a:t> und Infografiken &amp; Bilder von </a:t>
            </a:r>
            <a:r>
              <a:rPr lang="en-US" sz="1600" b="1">
                <a:solidFill>
                  <a:schemeClr val="hlink"/>
                </a:solidFill>
                <a:uFill>
                  <a:noFill/>
                </a:uFill>
                <a:latin typeface="Inter"/>
                <a:ea typeface="Inter"/>
                <a:cs typeface="Inter"/>
                <a:sym typeface="Inter"/>
                <a:hlinkClick r:id="rId6"/>
              </a:rPr>
              <a:t>Freepik</a:t>
            </a:r>
            <a:r>
              <a:rPr lang="en-US" sz="1600">
                <a:solidFill>
                  <a:schemeClr val="lt1"/>
                </a:solidFill>
                <a:latin typeface="Inter"/>
                <a:ea typeface="Inter"/>
                <a:cs typeface="Inter"/>
                <a:sym typeface="Inter"/>
              </a:rPr>
              <a:t> </a:t>
            </a:r>
            <a:endParaRPr sz="1600">
              <a:solidFill>
                <a:schemeClr val="lt1"/>
              </a:solidFill>
              <a:latin typeface="Inter"/>
              <a:ea typeface="Inter"/>
              <a:cs typeface="Inter"/>
              <a:sym typeface="Inter"/>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878"/>
        <p:cNvGrpSpPr/>
        <p:nvPr/>
      </p:nvGrpSpPr>
      <p:grpSpPr>
        <a:xfrm>
          <a:off x="0" y="0"/>
          <a:ext cx="0" cy="0"/>
          <a:chOff x="0" y="0"/>
          <a:chExt cx="0" cy="0"/>
        </a:xfrm>
      </p:grpSpPr>
      <p:grpSp>
        <p:nvGrpSpPr>
          <p:cNvPr id="879" name="Google Shape;879;g18f83eb609f_5_1504"/>
          <p:cNvGrpSpPr/>
          <p:nvPr/>
        </p:nvGrpSpPr>
        <p:grpSpPr>
          <a:xfrm rot="10800000">
            <a:off x="-9286" y="-10662"/>
            <a:ext cx="12202688" cy="6857829"/>
            <a:chOff x="3254492" y="-8125"/>
            <a:chExt cx="9152244" cy="5143500"/>
          </a:xfrm>
        </p:grpSpPr>
        <p:pic>
          <p:nvPicPr>
            <p:cNvPr id="880" name="Google Shape;880;g18f83eb609f_5_1504"/>
            <p:cNvPicPr preferRelativeResize="0"/>
            <p:nvPr/>
          </p:nvPicPr>
          <p:blipFill rotWithShape="1">
            <a:blip r:embed="rId2">
              <a:alphaModFix/>
            </a:blip>
            <a:srcRect l="42329"/>
            <a:stretch/>
          </p:blipFill>
          <p:spPr>
            <a:xfrm>
              <a:off x="3254492" y="-8125"/>
              <a:ext cx="5273050" cy="5143500"/>
            </a:xfrm>
            <a:prstGeom prst="rect">
              <a:avLst/>
            </a:prstGeom>
            <a:noFill/>
            <a:ln>
              <a:noFill/>
            </a:ln>
          </p:spPr>
        </p:pic>
        <p:pic>
          <p:nvPicPr>
            <p:cNvPr id="881" name="Google Shape;881;g18f83eb609f_5_1504"/>
            <p:cNvPicPr preferRelativeResize="0"/>
            <p:nvPr/>
          </p:nvPicPr>
          <p:blipFill rotWithShape="1">
            <a:blip r:embed="rId3">
              <a:alphaModFix/>
            </a:blip>
            <a:srcRect l="9327" r="38965"/>
            <a:stretch/>
          </p:blipFill>
          <p:spPr>
            <a:xfrm flipH="1">
              <a:off x="7678861" y="-8125"/>
              <a:ext cx="4727875" cy="5143500"/>
            </a:xfrm>
            <a:prstGeom prst="rect">
              <a:avLst/>
            </a:prstGeom>
            <a:noFill/>
            <a:ln>
              <a:noFill/>
            </a:ln>
          </p:spPr>
        </p:pic>
      </p:gr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882"/>
        <p:cNvGrpSpPr/>
        <p:nvPr/>
      </p:nvGrpSpPr>
      <p:grpSpPr>
        <a:xfrm>
          <a:off x="0" y="0"/>
          <a:ext cx="0" cy="0"/>
          <a:chOff x="0" y="0"/>
          <a:chExt cx="0" cy="0"/>
        </a:xfrm>
      </p:grpSpPr>
      <p:grpSp>
        <p:nvGrpSpPr>
          <p:cNvPr id="883" name="Google Shape;883;g18f83eb609f_5_1508"/>
          <p:cNvGrpSpPr/>
          <p:nvPr/>
        </p:nvGrpSpPr>
        <p:grpSpPr>
          <a:xfrm>
            <a:off x="0" y="-10833"/>
            <a:ext cx="12191695" cy="6857829"/>
            <a:chOff x="0" y="-8125"/>
            <a:chExt cx="9144000" cy="5143500"/>
          </a:xfrm>
        </p:grpSpPr>
        <p:pic>
          <p:nvPicPr>
            <p:cNvPr id="884" name="Google Shape;884;g18f83eb609f_5_1508"/>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885" name="Google Shape;885;g18f83eb609f_5_1508"/>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89"/>
        <p:cNvGrpSpPr/>
        <p:nvPr/>
      </p:nvGrpSpPr>
      <p:grpSpPr>
        <a:xfrm>
          <a:off x="0" y="0"/>
          <a:ext cx="0" cy="0"/>
          <a:chOff x="0" y="0"/>
          <a:chExt cx="0" cy="0"/>
        </a:xfrm>
      </p:grpSpPr>
      <p:pic>
        <p:nvPicPr>
          <p:cNvPr id="890" name="Google Shape;890;g18f83eb609f_5_1742"/>
          <p:cNvPicPr preferRelativeResize="0"/>
          <p:nvPr/>
        </p:nvPicPr>
        <p:blipFill rotWithShape="1">
          <a:blip r:embed="rId2">
            <a:alphaModFix/>
          </a:blip>
          <a:srcRect/>
          <a:stretch/>
        </p:blipFill>
        <p:spPr>
          <a:xfrm>
            <a:off x="0" y="-10833"/>
            <a:ext cx="12192000" cy="6858000"/>
          </a:xfrm>
          <a:prstGeom prst="rect">
            <a:avLst/>
          </a:prstGeom>
          <a:noFill/>
          <a:ln>
            <a:noFill/>
          </a:ln>
        </p:spPr>
      </p:pic>
      <p:sp>
        <p:nvSpPr>
          <p:cNvPr id="891" name="Google Shape;891;g18f83eb609f_5_1742"/>
          <p:cNvSpPr txBox="1">
            <a:spLocks noGrp="1"/>
          </p:cNvSpPr>
          <p:nvPr>
            <p:ph type="ctrTitle"/>
          </p:nvPr>
        </p:nvSpPr>
        <p:spPr>
          <a:xfrm>
            <a:off x="5043000" y="1718551"/>
            <a:ext cx="6201900" cy="2834100"/>
          </a:xfrm>
          <a:prstGeom prst="rect">
            <a:avLst/>
          </a:prstGeom>
          <a:noFill/>
        </p:spPr>
        <p:txBody>
          <a:bodyPr spcFirstLastPara="1" wrap="square" lIns="121900" tIns="121900" rIns="121900" bIns="121900" anchor="ctr" anchorCtr="0">
            <a:noAutofit/>
          </a:bodyPr>
          <a:lstStyle>
            <a:lvl1pPr lvl="0" algn="r" rtl="0">
              <a:lnSpc>
                <a:spcPct val="90000"/>
              </a:lnSpc>
              <a:spcBef>
                <a:spcPts val="0"/>
              </a:spcBef>
              <a:spcAft>
                <a:spcPts val="0"/>
              </a:spcAft>
              <a:buSzPts val="6000"/>
              <a:buFont typeface="Loved by the King"/>
              <a:buNone/>
              <a:defRPr sz="7600"/>
            </a:lvl1pPr>
            <a:lvl2pPr lvl="1" algn="ctr" rtl="0">
              <a:spcBef>
                <a:spcPts val="0"/>
              </a:spcBef>
              <a:spcAft>
                <a:spcPts val="0"/>
              </a:spcAft>
              <a:buClr>
                <a:schemeClr val="lt1"/>
              </a:buClr>
              <a:buSzPts val="6900"/>
              <a:buNone/>
              <a:defRPr sz="6900">
                <a:solidFill>
                  <a:schemeClr val="lt1"/>
                </a:solidFill>
              </a:defRPr>
            </a:lvl2pPr>
            <a:lvl3pPr lvl="2" algn="ctr" rtl="0">
              <a:spcBef>
                <a:spcPts val="0"/>
              </a:spcBef>
              <a:spcAft>
                <a:spcPts val="0"/>
              </a:spcAft>
              <a:buClr>
                <a:schemeClr val="lt1"/>
              </a:buClr>
              <a:buSzPts val="6900"/>
              <a:buNone/>
              <a:defRPr sz="6900">
                <a:solidFill>
                  <a:schemeClr val="lt1"/>
                </a:solidFill>
              </a:defRPr>
            </a:lvl3pPr>
            <a:lvl4pPr lvl="3" algn="ctr" rtl="0">
              <a:spcBef>
                <a:spcPts val="0"/>
              </a:spcBef>
              <a:spcAft>
                <a:spcPts val="0"/>
              </a:spcAft>
              <a:buClr>
                <a:schemeClr val="lt1"/>
              </a:buClr>
              <a:buSzPts val="6900"/>
              <a:buNone/>
              <a:defRPr sz="6900">
                <a:solidFill>
                  <a:schemeClr val="lt1"/>
                </a:solidFill>
              </a:defRPr>
            </a:lvl4pPr>
            <a:lvl5pPr lvl="4" algn="ctr" rtl="0">
              <a:spcBef>
                <a:spcPts val="0"/>
              </a:spcBef>
              <a:spcAft>
                <a:spcPts val="0"/>
              </a:spcAft>
              <a:buClr>
                <a:schemeClr val="lt1"/>
              </a:buClr>
              <a:buSzPts val="6900"/>
              <a:buNone/>
              <a:defRPr sz="6900">
                <a:solidFill>
                  <a:schemeClr val="lt1"/>
                </a:solidFill>
              </a:defRPr>
            </a:lvl5pPr>
            <a:lvl6pPr lvl="5" algn="ctr" rtl="0">
              <a:spcBef>
                <a:spcPts val="0"/>
              </a:spcBef>
              <a:spcAft>
                <a:spcPts val="0"/>
              </a:spcAft>
              <a:buClr>
                <a:schemeClr val="lt1"/>
              </a:buClr>
              <a:buSzPts val="6900"/>
              <a:buNone/>
              <a:defRPr sz="6900">
                <a:solidFill>
                  <a:schemeClr val="lt1"/>
                </a:solidFill>
              </a:defRPr>
            </a:lvl6pPr>
            <a:lvl7pPr lvl="6" algn="ctr" rtl="0">
              <a:spcBef>
                <a:spcPts val="0"/>
              </a:spcBef>
              <a:spcAft>
                <a:spcPts val="0"/>
              </a:spcAft>
              <a:buClr>
                <a:schemeClr val="lt1"/>
              </a:buClr>
              <a:buSzPts val="6900"/>
              <a:buNone/>
              <a:defRPr sz="6900">
                <a:solidFill>
                  <a:schemeClr val="lt1"/>
                </a:solidFill>
              </a:defRPr>
            </a:lvl7pPr>
            <a:lvl8pPr lvl="7" algn="ctr" rtl="0">
              <a:spcBef>
                <a:spcPts val="0"/>
              </a:spcBef>
              <a:spcAft>
                <a:spcPts val="0"/>
              </a:spcAft>
              <a:buClr>
                <a:schemeClr val="lt1"/>
              </a:buClr>
              <a:buSzPts val="6900"/>
              <a:buNone/>
              <a:defRPr sz="6900">
                <a:solidFill>
                  <a:schemeClr val="lt1"/>
                </a:solidFill>
              </a:defRPr>
            </a:lvl8pPr>
            <a:lvl9pPr lvl="8" algn="ctr" rtl="0">
              <a:spcBef>
                <a:spcPts val="0"/>
              </a:spcBef>
              <a:spcAft>
                <a:spcPts val="0"/>
              </a:spcAft>
              <a:buClr>
                <a:schemeClr val="lt1"/>
              </a:buClr>
              <a:buSzPts val="6900"/>
              <a:buNone/>
              <a:defRPr sz="6900">
                <a:solidFill>
                  <a:schemeClr val="lt1"/>
                </a:solidFill>
              </a:defRPr>
            </a:lvl9pPr>
          </a:lstStyle>
          <a:p>
            <a:endParaRPr/>
          </a:p>
        </p:txBody>
      </p:sp>
      <p:sp>
        <p:nvSpPr>
          <p:cNvPr id="892" name="Google Shape;892;g18f83eb609f_5_1742"/>
          <p:cNvSpPr txBox="1">
            <a:spLocks noGrp="1"/>
          </p:cNvSpPr>
          <p:nvPr>
            <p:ph type="subTitle" idx="1"/>
          </p:nvPr>
        </p:nvSpPr>
        <p:spPr>
          <a:xfrm>
            <a:off x="6208100" y="4651849"/>
            <a:ext cx="5037300" cy="4875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2000"/>
              <a:buNone/>
              <a:defRPr sz="2100">
                <a:latin typeface="Mulish Medium"/>
                <a:ea typeface="Mulish Medium"/>
                <a:cs typeface="Mulish Medium"/>
                <a:sym typeface="Mulish Medium"/>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3"/>
        <p:cNvGrpSpPr/>
        <p:nvPr/>
      </p:nvGrpSpPr>
      <p:grpSpPr>
        <a:xfrm>
          <a:off x="0" y="0"/>
          <a:ext cx="0" cy="0"/>
          <a:chOff x="0" y="0"/>
          <a:chExt cx="0" cy="0"/>
        </a:xfrm>
      </p:grpSpPr>
      <p:grpSp>
        <p:nvGrpSpPr>
          <p:cNvPr id="894" name="Google Shape;894;g18f83eb609f_5_1746"/>
          <p:cNvGrpSpPr/>
          <p:nvPr/>
        </p:nvGrpSpPr>
        <p:grpSpPr>
          <a:xfrm>
            <a:off x="0" y="-10833"/>
            <a:ext cx="12191695" cy="6857829"/>
            <a:chOff x="0" y="-8125"/>
            <a:chExt cx="9144000" cy="5143500"/>
          </a:xfrm>
        </p:grpSpPr>
        <p:pic>
          <p:nvPicPr>
            <p:cNvPr id="895" name="Google Shape;895;g18f83eb609f_5_1746"/>
            <p:cNvPicPr preferRelativeResize="0"/>
            <p:nvPr/>
          </p:nvPicPr>
          <p:blipFill rotWithShape="1">
            <a:blip r:embed="rId2">
              <a:alphaModFix/>
            </a:blip>
            <a:srcRect l="27572"/>
            <a:stretch/>
          </p:blipFill>
          <p:spPr>
            <a:xfrm>
              <a:off x="0" y="-8125"/>
              <a:ext cx="6622550" cy="5143500"/>
            </a:xfrm>
            <a:prstGeom prst="rect">
              <a:avLst/>
            </a:prstGeom>
            <a:noFill/>
            <a:ln>
              <a:noFill/>
            </a:ln>
          </p:spPr>
        </p:pic>
        <p:pic>
          <p:nvPicPr>
            <p:cNvPr id="896" name="Google Shape;896;g18f83eb609f_5_1746"/>
            <p:cNvPicPr preferRelativeResize="0"/>
            <p:nvPr/>
          </p:nvPicPr>
          <p:blipFill rotWithShape="1">
            <a:blip r:embed="rId3">
              <a:alphaModFix/>
            </a:blip>
            <a:srcRect l="20835"/>
            <a:stretch/>
          </p:blipFill>
          <p:spPr>
            <a:xfrm flipH="1">
              <a:off x="1905000" y="-8125"/>
              <a:ext cx="7239000" cy="5143500"/>
            </a:xfrm>
            <a:prstGeom prst="rect">
              <a:avLst/>
            </a:prstGeom>
            <a:noFill/>
            <a:ln>
              <a:noFill/>
            </a:ln>
          </p:spPr>
        </p:pic>
      </p:grpSp>
      <p:sp>
        <p:nvSpPr>
          <p:cNvPr id="897" name="Google Shape;897;g18f83eb609f_5_1746"/>
          <p:cNvSpPr txBox="1">
            <a:spLocks noGrp="1"/>
          </p:cNvSpPr>
          <p:nvPr>
            <p:ph type="title"/>
          </p:nvPr>
        </p:nvSpPr>
        <p:spPr>
          <a:xfrm>
            <a:off x="2528400" y="3736332"/>
            <a:ext cx="7135200" cy="9753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4800"/>
              <a:buNone/>
              <a:defRPr sz="73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898" name="Google Shape;898;g18f83eb609f_5_1746"/>
          <p:cNvSpPr txBox="1">
            <a:spLocks noGrp="1"/>
          </p:cNvSpPr>
          <p:nvPr>
            <p:ph type="title" idx="2" hasCustomPrompt="1"/>
          </p:nvPr>
        </p:nvSpPr>
        <p:spPr>
          <a:xfrm>
            <a:off x="5486400" y="2111826"/>
            <a:ext cx="1219200" cy="9213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8000"/>
              <a:buNone/>
              <a:defRPr sz="87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899" name="Google Shape;899;g18f83eb609f_5_1746"/>
          <p:cNvSpPr txBox="1">
            <a:spLocks noGrp="1"/>
          </p:cNvSpPr>
          <p:nvPr>
            <p:ph type="subTitle" idx="1"/>
          </p:nvPr>
        </p:nvSpPr>
        <p:spPr>
          <a:xfrm>
            <a:off x="2529600" y="4711565"/>
            <a:ext cx="7132800" cy="487500"/>
          </a:xfrm>
          <a:prstGeom prst="rect">
            <a:avLst/>
          </a:prstGeom>
          <a:no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3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00"/>
        <p:cNvGrpSpPr/>
        <p:nvPr/>
      </p:nvGrpSpPr>
      <p:grpSpPr>
        <a:xfrm>
          <a:off x="0" y="0"/>
          <a:ext cx="0" cy="0"/>
          <a:chOff x="0" y="0"/>
          <a:chExt cx="0" cy="0"/>
        </a:xfrm>
      </p:grpSpPr>
      <p:pic>
        <p:nvPicPr>
          <p:cNvPr id="901" name="Google Shape;901;g18f83eb609f_5_1753"/>
          <p:cNvPicPr preferRelativeResize="0"/>
          <p:nvPr/>
        </p:nvPicPr>
        <p:blipFill rotWithShape="1">
          <a:blip r:embed="rId2">
            <a:alphaModFix/>
          </a:blip>
          <a:srcRect l="15074"/>
          <a:stretch/>
        </p:blipFill>
        <p:spPr>
          <a:xfrm>
            <a:off x="0" y="-10833"/>
            <a:ext cx="10354066" cy="6858000"/>
          </a:xfrm>
          <a:prstGeom prst="rect">
            <a:avLst/>
          </a:prstGeom>
          <a:noFill/>
          <a:ln>
            <a:noFill/>
          </a:ln>
        </p:spPr>
      </p:pic>
      <p:sp>
        <p:nvSpPr>
          <p:cNvPr id="902" name="Google Shape;902;g18f83eb609f_5_1753"/>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Clr>
                <a:schemeClr val="lt1"/>
              </a:buClr>
              <a:buSzPts val="4700"/>
              <a:buNone/>
              <a:defRPr>
                <a:solidFill>
                  <a:schemeClr val="lt1"/>
                </a:solidFill>
              </a:defRPr>
            </a:lvl2pPr>
            <a:lvl3pPr lvl="2" algn="ctr" rtl="0">
              <a:spcBef>
                <a:spcPts val="0"/>
              </a:spcBef>
              <a:spcAft>
                <a:spcPts val="0"/>
              </a:spcAft>
              <a:buClr>
                <a:schemeClr val="lt1"/>
              </a:buClr>
              <a:buSzPts val="4700"/>
              <a:buNone/>
              <a:defRPr>
                <a:solidFill>
                  <a:schemeClr val="lt1"/>
                </a:solidFill>
              </a:defRPr>
            </a:lvl3pPr>
            <a:lvl4pPr lvl="3" algn="ctr" rtl="0">
              <a:spcBef>
                <a:spcPts val="0"/>
              </a:spcBef>
              <a:spcAft>
                <a:spcPts val="0"/>
              </a:spcAft>
              <a:buClr>
                <a:schemeClr val="lt1"/>
              </a:buClr>
              <a:buSzPts val="4700"/>
              <a:buNone/>
              <a:defRPr>
                <a:solidFill>
                  <a:schemeClr val="lt1"/>
                </a:solidFill>
              </a:defRPr>
            </a:lvl4pPr>
            <a:lvl5pPr lvl="4" algn="ctr" rtl="0">
              <a:spcBef>
                <a:spcPts val="0"/>
              </a:spcBef>
              <a:spcAft>
                <a:spcPts val="0"/>
              </a:spcAft>
              <a:buClr>
                <a:schemeClr val="lt1"/>
              </a:buClr>
              <a:buSzPts val="4700"/>
              <a:buNone/>
              <a:defRPr>
                <a:solidFill>
                  <a:schemeClr val="lt1"/>
                </a:solidFill>
              </a:defRPr>
            </a:lvl5pPr>
            <a:lvl6pPr lvl="5" algn="ctr" rtl="0">
              <a:spcBef>
                <a:spcPts val="0"/>
              </a:spcBef>
              <a:spcAft>
                <a:spcPts val="0"/>
              </a:spcAft>
              <a:buClr>
                <a:schemeClr val="lt1"/>
              </a:buClr>
              <a:buSzPts val="4700"/>
              <a:buNone/>
              <a:defRPr>
                <a:solidFill>
                  <a:schemeClr val="lt1"/>
                </a:solidFill>
              </a:defRPr>
            </a:lvl6pPr>
            <a:lvl7pPr lvl="6" algn="ctr" rtl="0">
              <a:spcBef>
                <a:spcPts val="0"/>
              </a:spcBef>
              <a:spcAft>
                <a:spcPts val="0"/>
              </a:spcAft>
              <a:buClr>
                <a:schemeClr val="lt1"/>
              </a:buClr>
              <a:buSzPts val="4700"/>
              <a:buNone/>
              <a:defRPr>
                <a:solidFill>
                  <a:schemeClr val="lt1"/>
                </a:solidFill>
              </a:defRPr>
            </a:lvl7pPr>
            <a:lvl8pPr lvl="7" algn="ctr" rtl="0">
              <a:spcBef>
                <a:spcPts val="0"/>
              </a:spcBef>
              <a:spcAft>
                <a:spcPts val="0"/>
              </a:spcAft>
              <a:buClr>
                <a:schemeClr val="lt1"/>
              </a:buClr>
              <a:buSzPts val="4700"/>
              <a:buNone/>
              <a:defRPr>
                <a:solidFill>
                  <a:schemeClr val="lt1"/>
                </a:solidFill>
              </a:defRPr>
            </a:lvl8pPr>
            <a:lvl9pPr lvl="8" algn="ctr" rtl="0">
              <a:spcBef>
                <a:spcPts val="0"/>
              </a:spcBef>
              <a:spcAft>
                <a:spcPts val="0"/>
              </a:spcAft>
              <a:buClr>
                <a:schemeClr val="lt1"/>
              </a:buClr>
              <a:buSzPts val="4700"/>
              <a:buNone/>
              <a:defRPr>
                <a:solidFill>
                  <a:schemeClr val="lt1"/>
                </a:solidFill>
              </a:defRPr>
            </a:lvl9pPr>
          </a:lstStyle>
          <a:p>
            <a:endParaRPr/>
          </a:p>
        </p:txBody>
      </p:sp>
      <p:sp>
        <p:nvSpPr>
          <p:cNvPr id="903" name="Google Shape;903;g18f83eb609f_5_1753"/>
          <p:cNvSpPr txBox="1">
            <a:spLocks noGrp="1"/>
          </p:cNvSpPr>
          <p:nvPr>
            <p:ph type="body" idx="1"/>
          </p:nvPr>
        </p:nvSpPr>
        <p:spPr>
          <a:xfrm>
            <a:off x="955867" y="1384633"/>
            <a:ext cx="10272000" cy="4748100"/>
          </a:xfrm>
          <a:prstGeom prst="rect">
            <a:avLst/>
          </a:prstGeom>
        </p:spPr>
        <p:txBody>
          <a:bodyPr spcFirstLastPara="1" wrap="square" lIns="121900" tIns="121900" rIns="121900" bIns="121900" anchor="ctr" anchorCtr="0">
            <a:noAutofit/>
          </a:bodyPr>
          <a:lstStyle>
            <a:lvl1pPr marL="457200" lvl="0" indent="-361950" rtl="0">
              <a:lnSpc>
                <a:spcPct val="100000"/>
              </a:lnSpc>
              <a:spcBef>
                <a:spcPts val="0"/>
              </a:spcBef>
              <a:spcAft>
                <a:spcPts val="0"/>
              </a:spcAft>
              <a:buSzPts val="2100"/>
              <a:buFont typeface="Inter SemiBold"/>
              <a:buAutoNum type="arabicPeriod"/>
              <a:defRPr sz="1500"/>
            </a:lvl1pPr>
            <a:lvl2pPr marL="914400" lvl="1" indent="-361950" rtl="0">
              <a:lnSpc>
                <a:spcPct val="100000"/>
              </a:lnSpc>
              <a:spcBef>
                <a:spcPts val="0"/>
              </a:spcBef>
              <a:spcAft>
                <a:spcPts val="0"/>
              </a:spcAft>
              <a:buSzPts val="2100"/>
              <a:buFont typeface="Roboto Condensed Light"/>
              <a:buAutoNum type="alphaLcPeriod"/>
              <a:defRPr sz="2100"/>
            </a:lvl2pPr>
            <a:lvl3pPr marL="1371600" lvl="2" indent="-361950" rtl="0">
              <a:lnSpc>
                <a:spcPct val="100000"/>
              </a:lnSpc>
              <a:spcBef>
                <a:spcPts val="0"/>
              </a:spcBef>
              <a:spcAft>
                <a:spcPts val="0"/>
              </a:spcAft>
              <a:buSzPts val="2100"/>
              <a:buFont typeface="Roboto Condensed Light"/>
              <a:buAutoNum type="romanLcPeriod"/>
              <a:defRPr sz="2100"/>
            </a:lvl3pPr>
            <a:lvl4pPr marL="1828800" lvl="3" indent="-361950" rtl="0">
              <a:lnSpc>
                <a:spcPct val="100000"/>
              </a:lnSpc>
              <a:spcBef>
                <a:spcPts val="0"/>
              </a:spcBef>
              <a:spcAft>
                <a:spcPts val="0"/>
              </a:spcAft>
              <a:buSzPts val="2100"/>
              <a:buFont typeface="Roboto Condensed Light"/>
              <a:buAutoNum type="arabicPeriod"/>
              <a:defRPr sz="2100"/>
            </a:lvl4pPr>
            <a:lvl5pPr marL="2286000" lvl="4" indent="-361950" rtl="0">
              <a:lnSpc>
                <a:spcPct val="100000"/>
              </a:lnSpc>
              <a:spcBef>
                <a:spcPts val="0"/>
              </a:spcBef>
              <a:spcAft>
                <a:spcPts val="0"/>
              </a:spcAft>
              <a:buSzPts val="2100"/>
              <a:buFont typeface="Roboto Condensed Light"/>
              <a:buAutoNum type="alphaLcPeriod"/>
              <a:defRPr sz="2100"/>
            </a:lvl5pPr>
            <a:lvl6pPr marL="2743200" lvl="5" indent="-361950" rtl="0">
              <a:lnSpc>
                <a:spcPct val="100000"/>
              </a:lnSpc>
              <a:spcBef>
                <a:spcPts val="0"/>
              </a:spcBef>
              <a:spcAft>
                <a:spcPts val="0"/>
              </a:spcAft>
              <a:buSzPts val="2100"/>
              <a:buFont typeface="Roboto Condensed Light"/>
              <a:buAutoNum type="romanLcPeriod"/>
              <a:defRPr sz="2100"/>
            </a:lvl6pPr>
            <a:lvl7pPr marL="3200400" lvl="6" indent="-361950" rtl="0">
              <a:lnSpc>
                <a:spcPct val="100000"/>
              </a:lnSpc>
              <a:spcBef>
                <a:spcPts val="0"/>
              </a:spcBef>
              <a:spcAft>
                <a:spcPts val="0"/>
              </a:spcAft>
              <a:buSzPts val="2100"/>
              <a:buFont typeface="Roboto Condensed Light"/>
              <a:buAutoNum type="arabicPeriod"/>
              <a:defRPr sz="2100"/>
            </a:lvl7pPr>
            <a:lvl8pPr marL="3657600" lvl="7" indent="-361950" rtl="0">
              <a:lnSpc>
                <a:spcPct val="100000"/>
              </a:lnSpc>
              <a:spcBef>
                <a:spcPts val="0"/>
              </a:spcBef>
              <a:spcAft>
                <a:spcPts val="0"/>
              </a:spcAft>
              <a:buSzPts val="2100"/>
              <a:buFont typeface="Roboto Condensed Light"/>
              <a:buAutoNum type="alphaLcPeriod"/>
              <a:defRPr sz="2100"/>
            </a:lvl8pPr>
            <a:lvl9pPr marL="4114800" lvl="8" indent="-361950" rtl="0">
              <a:lnSpc>
                <a:spcPct val="100000"/>
              </a:lnSpc>
              <a:spcBef>
                <a:spcPts val="0"/>
              </a:spcBef>
              <a:spcAft>
                <a:spcPts val="0"/>
              </a:spcAft>
              <a:buSzPts val="2100"/>
              <a:buFont typeface="Roboto Condensed Light"/>
              <a:buAutoNum type="romanLcPeriod"/>
              <a:defRPr sz="2100"/>
            </a:lvl9pPr>
          </a:lstStyle>
          <a:p>
            <a:endParaRPr/>
          </a:p>
        </p:txBody>
      </p:sp>
      <p:pic>
        <p:nvPicPr>
          <p:cNvPr id="904" name="Google Shape;904;g18f83eb609f_5_1753"/>
          <p:cNvPicPr preferRelativeResize="0"/>
          <p:nvPr/>
        </p:nvPicPr>
        <p:blipFill rotWithShape="1">
          <a:blip r:embed="rId3">
            <a:alphaModFix/>
          </a:blip>
          <a:srcRect l="35831" r="48145"/>
          <a:stretch/>
        </p:blipFill>
        <p:spPr>
          <a:xfrm flipH="1">
            <a:off x="10238501" y="-10833"/>
            <a:ext cx="1953499"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1_Contents slide layout">
  <p:cSld name="11_Contents slide layout">
    <p:spTree>
      <p:nvGrpSpPr>
        <p:cNvPr id="1" name="Shape 83"/>
        <p:cNvGrpSpPr/>
        <p:nvPr/>
      </p:nvGrpSpPr>
      <p:grpSpPr>
        <a:xfrm>
          <a:off x="0" y="0"/>
          <a:ext cx="0" cy="0"/>
          <a:chOff x="0" y="0"/>
          <a:chExt cx="0" cy="0"/>
        </a:xfrm>
      </p:grpSpPr>
      <p:sp>
        <p:nvSpPr>
          <p:cNvPr id="84" name="Google Shape;84;p64"/>
          <p:cNvSpPr>
            <a:spLocks noGrp="1"/>
          </p:cNvSpPr>
          <p:nvPr>
            <p:ph type="pic" idx="2"/>
          </p:nvPr>
        </p:nvSpPr>
        <p:spPr>
          <a:xfrm>
            <a:off x="647273" y="516579"/>
            <a:ext cx="6750120" cy="4002781"/>
          </a:xfrm>
          <a:prstGeom prst="rect">
            <a:avLst/>
          </a:prstGeom>
          <a:solidFill>
            <a:srgbClr val="F2F2F2"/>
          </a:solidFill>
          <a:ln>
            <a:noFill/>
          </a:ln>
        </p:spPr>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05"/>
        <p:cNvGrpSpPr/>
        <p:nvPr/>
      </p:nvGrpSpPr>
      <p:grpSpPr>
        <a:xfrm>
          <a:off x="0" y="0"/>
          <a:ext cx="0" cy="0"/>
          <a:chOff x="0" y="0"/>
          <a:chExt cx="0" cy="0"/>
        </a:xfrm>
      </p:grpSpPr>
      <p:pic>
        <p:nvPicPr>
          <p:cNvPr id="906" name="Google Shape;906;g18f83eb609f_5_1758"/>
          <p:cNvPicPr preferRelativeResize="0"/>
          <p:nvPr/>
        </p:nvPicPr>
        <p:blipFill rotWithShape="1">
          <a:blip r:embed="rId2">
            <a:alphaModFix/>
          </a:blip>
          <a:srcRect l="73176"/>
          <a:stretch/>
        </p:blipFill>
        <p:spPr>
          <a:xfrm rot="10800000">
            <a:off x="8929266" y="-10833"/>
            <a:ext cx="3270202" cy="6858000"/>
          </a:xfrm>
          <a:prstGeom prst="rect">
            <a:avLst/>
          </a:prstGeom>
          <a:noFill/>
          <a:ln>
            <a:noFill/>
          </a:ln>
        </p:spPr>
      </p:pic>
      <p:pic>
        <p:nvPicPr>
          <p:cNvPr id="907" name="Google Shape;907;g18f83eb609f_5_1758"/>
          <p:cNvPicPr preferRelativeResize="0"/>
          <p:nvPr/>
        </p:nvPicPr>
        <p:blipFill rotWithShape="1">
          <a:blip r:embed="rId2">
            <a:alphaModFix/>
          </a:blip>
          <a:srcRect l="26578"/>
          <a:stretch/>
        </p:blipFill>
        <p:spPr>
          <a:xfrm rot="10800000" flipH="1">
            <a:off x="-10567" y="-10833"/>
            <a:ext cx="8951366" cy="6858000"/>
          </a:xfrm>
          <a:prstGeom prst="rect">
            <a:avLst/>
          </a:prstGeom>
          <a:noFill/>
          <a:ln>
            <a:noFill/>
          </a:ln>
        </p:spPr>
      </p:pic>
      <p:sp>
        <p:nvSpPr>
          <p:cNvPr id="908" name="Google Shape;908;g18f83eb609f_5_1758"/>
          <p:cNvSpPr txBox="1">
            <a:spLocks noGrp="1"/>
          </p:cNvSpPr>
          <p:nvPr>
            <p:ph type="title"/>
          </p:nvPr>
        </p:nvSpPr>
        <p:spPr>
          <a:xfrm>
            <a:off x="1585183" y="3602475"/>
            <a:ext cx="3884400" cy="4875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700"/>
              <a:buNone/>
              <a:defRPr sz="3300" b="0">
                <a:solidFill>
                  <a:schemeClr val="lt1"/>
                </a:solidFill>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909" name="Google Shape;909;g18f83eb609f_5_1758"/>
          <p:cNvSpPr txBox="1">
            <a:spLocks noGrp="1"/>
          </p:cNvSpPr>
          <p:nvPr>
            <p:ph type="title" idx="2"/>
          </p:nvPr>
        </p:nvSpPr>
        <p:spPr>
          <a:xfrm>
            <a:off x="6722817" y="3602514"/>
            <a:ext cx="3884400" cy="4875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700"/>
              <a:buNone/>
              <a:defRPr sz="3300" b="0">
                <a:solidFill>
                  <a:schemeClr val="lt1"/>
                </a:solidFill>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910" name="Google Shape;910;g18f83eb609f_5_1758"/>
          <p:cNvSpPr txBox="1">
            <a:spLocks noGrp="1"/>
          </p:cNvSpPr>
          <p:nvPr>
            <p:ph type="subTitle" idx="1"/>
          </p:nvPr>
        </p:nvSpPr>
        <p:spPr>
          <a:xfrm>
            <a:off x="6722817" y="4196153"/>
            <a:ext cx="3884400" cy="1167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911" name="Google Shape;911;g18f83eb609f_5_1758"/>
          <p:cNvSpPr txBox="1">
            <a:spLocks noGrp="1"/>
          </p:cNvSpPr>
          <p:nvPr>
            <p:ph type="subTitle" idx="3"/>
          </p:nvPr>
        </p:nvSpPr>
        <p:spPr>
          <a:xfrm>
            <a:off x="1584783" y="4196152"/>
            <a:ext cx="3885300" cy="1167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912" name="Google Shape;912;g18f83eb609f_5_1758"/>
          <p:cNvSpPr txBox="1">
            <a:spLocks noGrp="1"/>
          </p:cNvSpPr>
          <p:nvPr>
            <p:ph type="title" idx="4"/>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sz="4700"/>
            </a:lvl1pPr>
            <a:lvl2pPr lvl="1" algn="ctr" rtl="0">
              <a:spcBef>
                <a:spcPts val="0"/>
              </a:spcBef>
              <a:spcAft>
                <a:spcPts val="0"/>
              </a:spcAft>
              <a:buClr>
                <a:schemeClr val="lt1"/>
              </a:buClr>
              <a:buSzPts val="4700"/>
              <a:buNone/>
              <a:defRPr>
                <a:solidFill>
                  <a:schemeClr val="lt1"/>
                </a:solidFill>
              </a:defRPr>
            </a:lvl2pPr>
            <a:lvl3pPr lvl="2" algn="ctr" rtl="0">
              <a:spcBef>
                <a:spcPts val="0"/>
              </a:spcBef>
              <a:spcAft>
                <a:spcPts val="0"/>
              </a:spcAft>
              <a:buClr>
                <a:schemeClr val="lt1"/>
              </a:buClr>
              <a:buSzPts val="4700"/>
              <a:buNone/>
              <a:defRPr>
                <a:solidFill>
                  <a:schemeClr val="lt1"/>
                </a:solidFill>
              </a:defRPr>
            </a:lvl3pPr>
            <a:lvl4pPr lvl="3" algn="ctr" rtl="0">
              <a:spcBef>
                <a:spcPts val="0"/>
              </a:spcBef>
              <a:spcAft>
                <a:spcPts val="0"/>
              </a:spcAft>
              <a:buClr>
                <a:schemeClr val="lt1"/>
              </a:buClr>
              <a:buSzPts val="4700"/>
              <a:buNone/>
              <a:defRPr>
                <a:solidFill>
                  <a:schemeClr val="lt1"/>
                </a:solidFill>
              </a:defRPr>
            </a:lvl4pPr>
            <a:lvl5pPr lvl="4" algn="ctr" rtl="0">
              <a:spcBef>
                <a:spcPts val="0"/>
              </a:spcBef>
              <a:spcAft>
                <a:spcPts val="0"/>
              </a:spcAft>
              <a:buClr>
                <a:schemeClr val="lt1"/>
              </a:buClr>
              <a:buSzPts val="4700"/>
              <a:buNone/>
              <a:defRPr>
                <a:solidFill>
                  <a:schemeClr val="lt1"/>
                </a:solidFill>
              </a:defRPr>
            </a:lvl5pPr>
            <a:lvl6pPr lvl="5" algn="ctr" rtl="0">
              <a:spcBef>
                <a:spcPts val="0"/>
              </a:spcBef>
              <a:spcAft>
                <a:spcPts val="0"/>
              </a:spcAft>
              <a:buClr>
                <a:schemeClr val="lt1"/>
              </a:buClr>
              <a:buSzPts val="4700"/>
              <a:buNone/>
              <a:defRPr>
                <a:solidFill>
                  <a:schemeClr val="lt1"/>
                </a:solidFill>
              </a:defRPr>
            </a:lvl6pPr>
            <a:lvl7pPr lvl="6" algn="ctr" rtl="0">
              <a:spcBef>
                <a:spcPts val="0"/>
              </a:spcBef>
              <a:spcAft>
                <a:spcPts val="0"/>
              </a:spcAft>
              <a:buClr>
                <a:schemeClr val="lt1"/>
              </a:buClr>
              <a:buSzPts val="4700"/>
              <a:buNone/>
              <a:defRPr>
                <a:solidFill>
                  <a:schemeClr val="lt1"/>
                </a:solidFill>
              </a:defRPr>
            </a:lvl7pPr>
            <a:lvl8pPr lvl="7" algn="ctr" rtl="0">
              <a:spcBef>
                <a:spcPts val="0"/>
              </a:spcBef>
              <a:spcAft>
                <a:spcPts val="0"/>
              </a:spcAft>
              <a:buClr>
                <a:schemeClr val="lt1"/>
              </a:buClr>
              <a:buSzPts val="4700"/>
              <a:buNone/>
              <a:defRPr>
                <a:solidFill>
                  <a:schemeClr val="lt1"/>
                </a:solidFill>
              </a:defRPr>
            </a:lvl8pPr>
            <a:lvl9pPr lvl="8" algn="ctr" rtl="0">
              <a:spcBef>
                <a:spcPts val="0"/>
              </a:spcBef>
              <a:spcAft>
                <a:spcPts val="0"/>
              </a:spcAft>
              <a:buClr>
                <a:schemeClr val="lt1"/>
              </a:buClr>
              <a:buSzPts val="4700"/>
              <a:buNone/>
              <a:defRPr>
                <a:solidFill>
                  <a:schemeClr val="lt1"/>
                </a:solidFill>
              </a:defRPr>
            </a:lvl9pPr>
          </a:lstStyle>
          <a:p>
            <a:endParaRPr/>
          </a:p>
        </p:txBody>
      </p:sp>
      <p:sp>
        <p:nvSpPr>
          <p:cNvPr id="913" name="Google Shape;913;g18f83eb609f_5_1758"/>
          <p:cNvSpPr/>
          <p:nvPr/>
        </p:nvSpPr>
        <p:spPr>
          <a:xfrm>
            <a:off x="9485839" y="6330162"/>
            <a:ext cx="149153" cy="64217"/>
          </a:xfrm>
          <a:custGeom>
            <a:avLst/>
            <a:gdLst/>
            <a:ahLst/>
            <a:cxnLst/>
            <a:rect l="l" t="t" r="r" b="b"/>
            <a:pathLst>
              <a:path w="2966" h="1277" fill="none" extrusionOk="0">
                <a:moveTo>
                  <a:pt x="0" y="19"/>
                </a:moveTo>
                <a:lnTo>
                  <a:pt x="0" y="19"/>
                </a:lnTo>
                <a:lnTo>
                  <a:pt x="0" y="19"/>
                </a:lnTo>
                <a:lnTo>
                  <a:pt x="601" y="0"/>
                </a:lnTo>
                <a:lnTo>
                  <a:pt x="601" y="0"/>
                </a:lnTo>
                <a:lnTo>
                  <a:pt x="1220" y="19"/>
                </a:lnTo>
                <a:lnTo>
                  <a:pt x="1802" y="75"/>
                </a:lnTo>
                <a:lnTo>
                  <a:pt x="1802" y="75"/>
                </a:lnTo>
                <a:lnTo>
                  <a:pt x="2121" y="113"/>
                </a:lnTo>
                <a:lnTo>
                  <a:pt x="2308" y="150"/>
                </a:lnTo>
                <a:lnTo>
                  <a:pt x="2496" y="188"/>
                </a:lnTo>
                <a:lnTo>
                  <a:pt x="2684" y="263"/>
                </a:lnTo>
                <a:lnTo>
                  <a:pt x="2759" y="319"/>
                </a:lnTo>
                <a:lnTo>
                  <a:pt x="2834" y="376"/>
                </a:lnTo>
                <a:lnTo>
                  <a:pt x="2890" y="432"/>
                </a:lnTo>
                <a:lnTo>
                  <a:pt x="2928" y="507"/>
                </a:lnTo>
                <a:lnTo>
                  <a:pt x="2946" y="582"/>
                </a:lnTo>
                <a:lnTo>
                  <a:pt x="2965" y="676"/>
                </a:lnTo>
                <a:lnTo>
                  <a:pt x="2965" y="676"/>
                </a:lnTo>
                <a:lnTo>
                  <a:pt x="2965" y="770"/>
                </a:lnTo>
                <a:lnTo>
                  <a:pt x="2928" y="864"/>
                </a:lnTo>
                <a:lnTo>
                  <a:pt x="2890" y="976"/>
                </a:lnTo>
                <a:lnTo>
                  <a:pt x="2834" y="1089"/>
                </a:lnTo>
                <a:lnTo>
                  <a:pt x="2834" y="1089"/>
                </a:lnTo>
                <a:lnTo>
                  <a:pt x="2796" y="1126"/>
                </a:lnTo>
                <a:lnTo>
                  <a:pt x="2740" y="1183"/>
                </a:lnTo>
                <a:lnTo>
                  <a:pt x="2665" y="1201"/>
                </a:lnTo>
                <a:lnTo>
                  <a:pt x="2590" y="1239"/>
                </a:lnTo>
                <a:lnTo>
                  <a:pt x="2402" y="1258"/>
                </a:lnTo>
                <a:lnTo>
                  <a:pt x="2177" y="1276"/>
                </a:lnTo>
                <a:lnTo>
                  <a:pt x="2177" y="1276"/>
                </a:lnTo>
                <a:lnTo>
                  <a:pt x="1896" y="1258"/>
                </a:lnTo>
                <a:lnTo>
                  <a:pt x="1614" y="1220"/>
                </a:lnTo>
                <a:lnTo>
                  <a:pt x="1389" y="1183"/>
                </a:lnTo>
                <a:lnTo>
                  <a:pt x="1220" y="1145"/>
                </a:lnTo>
                <a:lnTo>
                  <a:pt x="1220" y="1145"/>
                </a:lnTo>
                <a:lnTo>
                  <a:pt x="976" y="1051"/>
                </a:lnTo>
                <a:lnTo>
                  <a:pt x="770" y="939"/>
                </a:lnTo>
                <a:lnTo>
                  <a:pt x="601" y="826"/>
                </a:lnTo>
                <a:lnTo>
                  <a:pt x="432" y="676"/>
                </a:lnTo>
                <a:lnTo>
                  <a:pt x="301" y="526"/>
                </a:lnTo>
                <a:lnTo>
                  <a:pt x="169" y="376"/>
                </a:lnTo>
                <a:lnTo>
                  <a:pt x="75" y="207"/>
                </a:lnTo>
                <a:lnTo>
                  <a:pt x="0" y="19"/>
                </a:lnTo>
                <a:lnTo>
                  <a:pt x="0" y="19"/>
                </a:lnTo>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4" name="Google Shape;914;g18f83eb609f_5_1758"/>
          <p:cNvSpPr/>
          <p:nvPr/>
        </p:nvSpPr>
        <p:spPr>
          <a:xfrm>
            <a:off x="8459147" y="6520743"/>
            <a:ext cx="29318" cy="88757"/>
          </a:xfrm>
          <a:custGeom>
            <a:avLst/>
            <a:gdLst/>
            <a:ahLst/>
            <a:cxnLst/>
            <a:rect l="l" t="t" r="r" b="b"/>
            <a:pathLst>
              <a:path w="583" h="1765" fill="none" extrusionOk="0">
                <a:moveTo>
                  <a:pt x="1" y="1765"/>
                </a:moveTo>
                <a:lnTo>
                  <a:pt x="1" y="1765"/>
                </a:lnTo>
                <a:lnTo>
                  <a:pt x="1" y="1521"/>
                </a:lnTo>
                <a:lnTo>
                  <a:pt x="1" y="1277"/>
                </a:lnTo>
                <a:lnTo>
                  <a:pt x="39" y="1052"/>
                </a:lnTo>
                <a:lnTo>
                  <a:pt x="95" y="808"/>
                </a:lnTo>
                <a:lnTo>
                  <a:pt x="170" y="583"/>
                </a:lnTo>
                <a:lnTo>
                  <a:pt x="264" y="376"/>
                </a:lnTo>
                <a:lnTo>
                  <a:pt x="414" y="170"/>
                </a:lnTo>
                <a:lnTo>
                  <a:pt x="583" y="1"/>
                </a:lnTo>
                <a:lnTo>
                  <a:pt x="583" y="1"/>
                </a:lnTo>
                <a:lnTo>
                  <a:pt x="470" y="170"/>
                </a:lnTo>
                <a:lnTo>
                  <a:pt x="376" y="339"/>
                </a:lnTo>
                <a:lnTo>
                  <a:pt x="282" y="508"/>
                </a:lnTo>
                <a:lnTo>
                  <a:pt x="207" y="695"/>
                </a:lnTo>
                <a:lnTo>
                  <a:pt x="95" y="1052"/>
                </a:lnTo>
                <a:lnTo>
                  <a:pt x="39" y="1389"/>
                </a:lnTo>
                <a:lnTo>
                  <a:pt x="39" y="1389"/>
                </a:lnTo>
                <a:lnTo>
                  <a:pt x="20" y="1577"/>
                </a:lnTo>
                <a:lnTo>
                  <a:pt x="1" y="1765"/>
                </a:lnTo>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5"/>
        <p:cNvGrpSpPr/>
        <p:nvPr/>
      </p:nvGrpSpPr>
      <p:grpSpPr>
        <a:xfrm>
          <a:off x="0" y="0"/>
          <a:ext cx="0" cy="0"/>
          <a:chOff x="0" y="0"/>
          <a:chExt cx="0" cy="0"/>
        </a:xfrm>
      </p:grpSpPr>
      <p:pic>
        <p:nvPicPr>
          <p:cNvPr id="916" name="Google Shape;916;g18f83eb609f_5_1768"/>
          <p:cNvPicPr preferRelativeResize="0"/>
          <p:nvPr/>
        </p:nvPicPr>
        <p:blipFill rotWithShape="1">
          <a:blip r:embed="rId2">
            <a:alphaModFix/>
          </a:blip>
          <a:srcRect l="15074"/>
          <a:stretch/>
        </p:blipFill>
        <p:spPr>
          <a:xfrm rot="10800000" flipH="1">
            <a:off x="0" y="-10833"/>
            <a:ext cx="10354066" cy="6858000"/>
          </a:xfrm>
          <a:prstGeom prst="rect">
            <a:avLst/>
          </a:prstGeom>
          <a:noFill/>
          <a:ln>
            <a:noFill/>
          </a:ln>
        </p:spPr>
      </p:pic>
      <p:pic>
        <p:nvPicPr>
          <p:cNvPr id="917" name="Google Shape;917;g18f83eb609f_5_1768"/>
          <p:cNvPicPr preferRelativeResize="0"/>
          <p:nvPr/>
        </p:nvPicPr>
        <p:blipFill rotWithShape="1">
          <a:blip r:embed="rId3">
            <a:alphaModFix/>
          </a:blip>
          <a:srcRect l="35831" r="48145"/>
          <a:stretch/>
        </p:blipFill>
        <p:spPr>
          <a:xfrm rot="10800000">
            <a:off x="10238501" y="-10833"/>
            <a:ext cx="1953499" cy="6858000"/>
          </a:xfrm>
          <a:prstGeom prst="rect">
            <a:avLst/>
          </a:prstGeom>
          <a:noFill/>
          <a:ln>
            <a:noFill/>
          </a:ln>
        </p:spPr>
      </p:pic>
      <p:sp>
        <p:nvSpPr>
          <p:cNvPr id="918" name="Google Shape;918;g18f83eb609f_5_1768"/>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19"/>
        <p:cNvGrpSpPr/>
        <p:nvPr/>
      </p:nvGrpSpPr>
      <p:grpSpPr>
        <a:xfrm>
          <a:off x="0" y="0"/>
          <a:ext cx="0" cy="0"/>
          <a:chOff x="0" y="0"/>
          <a:chExt cx="0" cy="0"/>
        </a:xfrm>
      </p:grpSpPr>
      <p:grpSp>
        <p:nvGrpSpPr>
          <p:cNvPr id="920" name="Google Shape;920;g18f83eb609f_5_1772"/>
          <p:cNvGrpSpPr/>
          <p:nvPr/>
        </p:nvGrpSpPr>
        <p:grpSpPr>
          <a:xfrm>
            <a:off x="-38" y="-10833"/>
            <a:ext cx="12189170" cy="6857829"/>
            <a:chOff x="1204368" y="-8125"/>
            <a:chExt cx="9142106" cy="5143500"/>
          </a:xfrm>
        </p:grpSpPr>
        <p:pic>
          <p:nvPicPr>
            <p:cNvPr id="921" name="Google Shape;921;g18f83eb609f_5_1772"/>
            <p:cNvPicPr preferRelativeResize="0"/>
            <p:nvPr/>
          </p:nvPicPr>
          <p:blipFill rotWithShape="1">
            <a:blip r:embed="rId2">
              <a:alphaModFix/>
            </a:blip>
            <a:srcRect l="28243"/>
            <a:stretch/>
          </p:blipFill>
          <p:spPr>
            <a:xfrm>
              <a:off x="1204368" y="-8125"/>
              <a:ext cx="6561173" cy="5143500"/>
            </a:xfrm>
            <a:prstGeom prst="rect">
              <a:avLst/>
            </a:prstGeom>
            <a:noFill/>
            <a:ln>
              <a:noFill/>
            </a:ln>
          </p:spPr>
        </p:pic>
        <p:pic>
          <p:nvPicPr>
            <p:cNvPr id="922" name="Google Shape;922;g18f83eb609f_5_1772"/>
            <p:cNvPicPr preferRelativeResize="0"/>
            <p:nvPr/>
          </p:nvPicPr>
          <p:blipFill rotWithShape="1">
            <a:blip r:embed="rId3">
              <a:alphaModFix/>
            </a:blip>
            <a:srcRect l="22679" r="48145"/>
            <a:stretch/>
          </p:blipFill>
          <p:spPr>
            <a:xfrm flipH="1">
              <a:off x="7678874" y="-8125"/>
              <a:ext cx="2667600" cy="5143500"/>
            </a:xfrm>
            <a:prstGeom prst="rect">
              <a:avLst/>
            </a:prstGeom>
            <a:noFill/>
            <a:ln>
              <a:noFill/>
            </a:ln>
          </p:spPr>
        </p:pic>
      </p:grpSp>
      <p:sp>
        <p:nvSpPr>
          <p:cNvPr id="923" name="Google Shape;923;g18f83eb609f_5_1772"/>
          <p:cNvSpPr txBox="1">
            <a:spLocks noGrp="1"/>
          </p:cNvSpPr>
          <p:nvPr>
            <p:ph type="body" idx="1"/>
          </p:nvPr>
        </p:nvSpPr>
        <p:spPr>
          <a:xfrm>
            <a:off x="2299400" y="2331800"/>
            <a:ext cx="7593300" cy="2194500"/>
          </a:xfrm>
          <a:prstGeom prst="rect">
            <a:avLst/>
          </a:prstGeom>
        </p:spPr>
        <p:txBody>
          <a:bodyPr spcFirstLastPara="1" wrap="square" lIns="121900" tIns="121900" rIns="121900" bIns="121900" anchor="ctr" anchorCtr="0">
            <a:noAutofit/>
          </a:bodyPr>
          <a:lstStyle>
            <a:lvl1pPr marL="457200" lvl="0" indent="-361950" rtl="0">
              <a:lnSpc>
                <a:spcPct val="100000"/>
              </a:lnSpc>
              <a:spcBef>
                <a:spcPts val="0"/>
              </a:spcBef>
              <a:spcAft>
                <a:spcPts val="0"/>
              </a:spcAft>
              <a:buClr>
                <a:schemeClr val="accent1"/>
              </a:buClr>
              <a:buSzPts val="2100"/>
              <a:buFont typeface="Nunito Light"/>
              <a:buChar char="●"/>
              <a:defRPr/>
            </a:lvl1pPr>
            <a:lvl2pPr marL="914400" lvl="1" indent="-361950" rtl="0">
              <a:lnSpc>
                <a:spcPct val="100000"/>
              </a:lnSpc>
              <a:spcBef>
                <a:spcPts val="0"/>
              </a:spcBef>
              <a:spcAft>
                <a:spcPts val="0"/>
              </a:spcAft>
              <a:buSzPts val="2100"/>
              <a:buFont typeface="Nunito Light"/>
              <a:buChar char="○"/>
              <a:defRPr/>
            </a:lvl2pPr>
            <a:lvl3pPr marL="1371600" lvl="2" indent="-355600" rtl="0">
              <a:lnSpc>
                <a:spcPct val="100000"/>
              </a:lnSpc>
              <a:spcBef>
                <a:spcPts val="2100"/>
              </a:spcBef>
              <a:spcAft>
                <a:spcPts val="0"/>
              </a:spcAft>
              <a:buSzPts val="2000"/>
              <a:buFont typeface="Nunito Light"/>
              <a:buChar char="■"/>
              <a:defRPr/>
            </a:lvl3pPr>
            <a:lvl4pPr marL="1828800" lvl="3" indent="-355600" rtl="0">
              <a:lnSpc>
                <a:spcPct val="100000"/>
              </a:lnSpc>
              <a:spcBef>
                <a:spcPts val="2100"/>
              </a:spcBef>
              <a:spcAft>
                <a:spcPts val="0"/>
              </a:spcAft>
              <a:buSzPts val="2000"/>
              <a:buFont typeface="Nunito Light"/>
              <a:buChar char="●"/>
              <a:defRPr/>
            </a:lvl4pPr>
            <a:lvl5pPr marL="2286000" lvl="4" indent="-355600" rtl="0">
              <a:lnSpc>
                <a:spcPct val="100000"/>
              </a:lnSpc>
              <a:spcBef>
                <a:spcPts val="2100"/>
              </a:spcBef>
              <a:spcAft>
                <a:spcPts val="0"/>
              </a:spcAft>
              <a:buSzPts val="2000"/>
              <a:buFont typeface="Nunito Light"/>
              <a:buChar char="○"/>
              <a:defRPr/>
            </a:lvl5pPr>
            <a:lvl6pPr marL="2743200" lvl="5" indent="-355600" rtl="0">
              <a:lnSpc>
                <a:spcPct val="100000"/>
              </a:lnSpc>
              <a:spcBef>
                <a:spcPts val="2100"/>
              </a:spcBef>
              <a:spcAft>
                <a:spcPts val="0"/>
              </a:spcAft>
              <a:buSzPts val="2000"/>
              <a:buFont typeface="Nunito Light"/>
              <a:buChar char="■"/>
              <a:defRPr/>
            </a:lvl6pPr>
            <a:lvl7pPr marL="3200400" lvl="6" indent="-336550" rtl="0">
              <a:lnSpc>
                <a:spcPct val="100000"/>
              </a:lnSpc>
              <a:spcBef>
                <a:spcPts val="2100"/>
              </a:spcBef>
              <a:spcAft>
                <a:spcPts val="0"/>
              </a:spcAft>
              <a:buSzPts val="1700"/>
              <a:buFont typeface="Nunito Light"/>
              <a:buChar char="●"/>
              <a:defRPr/>
            </a:lvl7pPr>
            <a:lvl8pPr marL="3657600" lvl="7" indent="-336550" rtl="0">
              <a:lnSpc>
                <a:spcPct val="100000"/>
              </a:lnSpc>
              <a:spcBef>
                <a:spcPts val="2100"/>
              </a:spcBef>
              <a:spcAft>
                <a:spcPts val="0"/>
              </a:spcAft>
              <a:buSzPts val="1700"/>
              <a:buFont typeface="Nunito Light"/>
              <a:buChar char="○"/>
              <a:defRPr/>
            </a:lvl8pPr>
            <a:lvl9pPr marL="4114800" lvl="8" indent="-355600" rtl="0">
              <a:lnSpc>
                <a:spcPct val="100000"/>
              </a:lnSpc>
              <a:spcBef>
                <a:spcPts val="2100"/>
              </a:spcBef>
              <a:spcAft>
                <a:spcPts val="2100"/>
              </a:spcAft>
              <a:buSzPts val="2000"/>
              <a:buFont typeface="Nunito Light"/>
              <a:buChar char="■"/>
              <a:defRPr/>
            </a:lvl9pPr>
          </a:lstStyle>
          <a:p>
            <a:endParaRPr/>
          </a:p>
        </p:txBody>
      </p:sp>
      <p:sp>
        <p:nvSpPr>
          <p:cNvPr id="924" name="Google Shape;924;g18f83eb609f_5_1772"/>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Clr>
                <a:schemeClr val="accent1"/>
              </a:buClr>
              <a:buSzPts val="4700"/>
              <a:buNone/>
              <a:defRPr>
                <a:solidFill>
                  <a:schemeClr val="accent1"/>
                </a:solidFill>
              </a:defRPr>
            </a:lvl2pPr>
            <a:lvl3pPr lvl="2" algn="ctr" rtl="0">
              <a:spcBef>
                <a:spcPts val="0"/>
              </a:spcBef>
              <a:spcAft>
                <a:spcPts val="0"/>
              </a:spcAft>
              <a:buClr>
                <a:schemeClr val="accent1"/>
              </a:buClr>
              <a:buSzPts val="4700"/>
              <a:buNone/>
              <a:defRPr>
                <a:solidFill>
                  <a:schemeClr val="accent1"/>
                </a:solidFill>
              </a:defRPr>
            </a:lvl3pPr>
            <a:lvl4pPr lvl="3" algn="ctr" rtl="0">
              <a:spcBef>
                <a:spcPts val="0"/>
              </a:spcBef>
              <a:spcAft>
                <a:spcPts val="0"/>
              </a:spcAft>
              <a:buClr>
                <a:schemeClr val="accent1"/>
              </a:buClr>
              <a:buSzPts val="4700"/>
              <a:buNone/>
              <a:defRPr>
                <a:solidFill>
                  <a:schemeClr val="accent1"/>
                </a:solidFill>
              </a:defRPr>
            </a:lvl4pPr>
            <a:lvl5pPr lvl="4" algn="ctr" rtl="0">
              <a:spcBef>
                <a:spcPts val="0"/>
              </a:spcBef>
              <a:spcAft>
                <a:spcPts val="0"/>
              </a:spcAft>
              <a:buClr>
                <a:schemeClr val="accent1"/>
              </a:buClr>
              <a:buSzPts val="4700"/>
              <a:buNone/>
              <a:defRPr>
                <a:solidFill>
                  <a:schemeClr val="accent1"/>
                </a:solidFill>
              </a:defRPr>
            </a:lvl5pPr>
            <a:lvl6pPr lvl="5" algn="ctr" rtl="0">
              <a:spcBef>
                <a:spcPts val="0"/>
              </a:spcBef>
              <a:spcAft>
                <a:spcPts val="0"/>
              </a:spcAft>
              <a:buClr>
                <a:schemeClr val="accent1"/>
              </a:buClr>
              <a:buSzPts val="4700"/>
              <a:buNone/>
              <a:defRPr>
                <a:solidFill>
                  <a:schemeClr val="accent1"/>
                </a:solidFill>
              </a:defRPr>
            </a:lvl6pPr>
            <a:lvl7pPr lvl="6" algn="ctr" rtl="0">
              <a:spcBef>
                <a:spcPts val="0"/>
              </a:spcBef>
              <a:spcAft>
                <a:spcPts val="0"/>
              </a:spcAft>
              <a:buClr>
                <a:schemeClr val="accent1"/>
              </a:buClr>
              <a:buSzPts val="4700"/>
              <a:buNone/>
              <a:defRPr>
                <a:solidFill>
                  <a:schemeClr val="accent1"/>
                </a:solidFill>
              </a:defRPr>
            </a:lvl7pPr>
            <a:lvl8pPr lvl="7" algn="ctr" rtl="0">
              <a:spcBef>
                <a:spcPts val="0"/>
              </a:spcBef>
              <a:spcAft>
                <a:spcPts val="0"/>
              </a:spcAft>
              <a:buClr>
                <a:schemeClr val="accent1"/>
              </a:buClr>
              <a:buSzPts val="4700"/>
              <a:buNone/>
              <a:defRPr>
                <a:solidFill>
                  <a:schemeClr val="accent1"/>
                </a:solidFill>
              </a:defRPr>
            </a:lvl8pPr>
            <a:lvl9pPr lvl="8" algn="ctr" rtl="0">
              <a:spcBef>
                <a:spcPts val="0"/>
              </a:spcBef>
              <a:spcAft>
                <a:spcPts val="0"/>
              </a:spcAft>
              <a:buClr>
                <a:schemeClr val="accent1"/>
              </a:buClr>
              <a:buSzPts val="4700"/>
              <a:buNone/>
              <a:defRPr>
                <a:solidFill>
                  <a:schemeClr val="accent1"/>
                </a:solidFill>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25"/>
        <p:cNvGrpSpPr/>
        <p:nvPr/>
      </p:nvGrpSpPr>
      <p:grpSpPr>
        <a:xfrm>
          <a:off x="0" y="0"/>
          <a:ext cx="0" cy="0"/>
          <a:chOff x="0" y="0"/>
          <a:chExt cx="0" cy="0"/>
        </a:xfrm>
      </p:grpSpPr>
      <p:grpSp>
        <p:nvGrpSpPr>
          <p:cNvPr id="926" name="Google Shape;926;g18f83eb609f_5_1778"/>
          <p:cNvGrpSpPr/>
          <p:nvPr/>
        </p:nvGrpSpPr>
        <p:grpSpPr>
          <a:xfrm>
            <a:off x="-68" y="-10833"/>
            <a:ext cx="12191692" cy="6857829"/>
            <a:chOff x="2042566" y="-8125"/>
            <a:chExt cx="9143998" cy="5143500"/>
          </a:xfrm>
        </p:grpSpPr>
        <p:pic>
          <p:nvPicPr>
            <p:cNvPr id="927" name="Google Shape;927;g18f83eb609f_5_1778"/>
            <p:cNvPicPr preferRelativeResize="0"/>
            <p:nvPr/>
          </p:nvPicPr>
          <p:blipFill rotWithShape="1">
            <a:blip r:embed="rId2">
              <a:alphaModFix/>
            </a:blip>
            <a:srcRect l="37410"/>
            <a:stretch/>
          </p:blipFill>
          <p:spPr>
            <a:xfrm>
              <a:off x="2042566" y="-8125"/>
              <a:ext cx="5722973" cy="5143500"/>
            </a:xfrm>
            <a:prstGeom prst="rect">
              <a:avLst/>
            </a:prstGeom>
            <a:noFill/>
            <a:ln>
              <a:noFill/>
            </a:ln>
          </p:spPr>
        </p:pic>
        <p:pic>
          <p:nvPicPr>
            <p:cNvPr id="928" name="Google Shape;928;g18f83eb609f_5_1778"/>
            <p:cNvPicPr preferRelativeResize="0"/>
            <p:nvPr/>
          </p:nvPicPr>
          <p:blipFill rotWithShape="1">
            <a:blip r:embed="rId3">
              <a:alphaModFix/>
            </a:blip>
            <a:srcRect l="13491" r="48147"/>
            <a:stretch/>
          </p:blipFill>
          <p:spPr>
            <a:xfrm flipH="1">
              <a:off x="7678864" y="-8125"/>
              <a:ext cx="3507701" cy="5143500"/>
            </a:xfrm>
            <a:prstGeom prst="rect">
              <a:avLst/>
            </a:prstGeom>
            <a:noFill/>
            <a:ln>
              <a:noFill/>
            </a:ln>
          </p:spPr>
        </p:pic>
      </p:grpSp>
      <p:sp>
        <p:nvSpPr>
          <p:cNvPr id="929" name="Google Shape;929;g18f83eb609f_5_1778"/>
          <p:cNvSpPr txBox="1">
            <a:spLocks noGrp="1"/>
          </p:cNvSpPr>
          <p:nvPr>
            <p:ph type="title"/>
          </p:nvPr>
        </p:nvSpPr>
        <p:spPr>
          <a:xfrm>
            <a:off x="995800" y="1702000"/>
            <a:ext cx="8778000" cy="3453900"/>
          </a:xfrm>
          <a:prstGeom prst="rect">
            <a:avLst/>
          </a:prstGeom>
        </p:spPr>
        <p:txBody>
          <a:bodyPr spcFirstLastPara="1" wrap="square" lIns="121900" tIns="121900" rIns="121900" bIns="121900" anchor="ctr" anchorCtr="0">
            <a:noAutofit/>
          </a:bodyPr>
          <a:lstStyle>
            <a:lvl1pPr lvl="0" algn="l" rtl="0">
              <a:lnSpc>
                <a:spcPct val="80000"/>
              </a:lnSpc>
              <a:spcBef>
                <a:spcPts val="0"/>
              </a:spcBef>
              <a:spcAft>
                <a:spcPts val="0"/>
              </a:spcAft>
              <a:buSzPts val="6400"/>
              <a:buNone/>
              <a:defRPr sz="147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0"/>
        <p:cNvGrpSpPr/>
        <p:nvPr/>
      </p:nvGrpSpPr>
      <p:grpSpPr>
        <a:xfrm>
          <a:off x="0" y="0"/>
          <a:ext cx="0" cy="0"/>
          <a:chOff x="0" y="0"/>
          <a:chExt cx="0" cy="0"/>
        </a:xfrm>
      </p:grpSpPr>
      <p:grpSp>
        <p:nvGrpSpPr>
          <p:cNvPr id="931" name="Google Shape;931;g18f83eb609f_5_1783"/>
          <p:cNvGrpSpPr/>
          <p:nvPr/>
        </p:nvGrpSpPr>
        <p:grpSpPr>
          <a:xfrm>
            <a:off x="2" y="-10833"/>
            <a:ext cx="12191693" cy="6857829"/>
            <a:chOff x="1" y="-8125"/>
            <a:chExt cx="9143999" cy="5143500"/>
          </a:xfrm>
        </p:grpSpPr>
        <p:pic>
          <p:nvPicPr>
            <p:cNvPr id="932" name="Google Shape;932;g18f83eb609f_5_1783"/>
            <p:cNvPicPr preferRelativeResize="0"/>
            <p:nvPr/>
          </p:nvPicPr>
          <p:blipFill rotWithShape="1">
            <a:blip r:embed="rId2">
              <a:alphaModFix/>
            </a:blip>
            <a:srcRect l="26739"/>
            <a:stretch/>
          </p:blipFill>
          <p:spPr>
            <a:xfrm flipH="1">
              <a:off x="2445249" y="-8125"/>
              <a:ext cx="6698750" cy="5143500"/>
            </a:xfrm>
            <a:prstGeom prst="rect">
              <a:avLst/>
            </a:prstGeom>
            <a:noFill/>
            <a:ln>
              <a:noFill/>
            </a:ln>
          </p:spPr>
        </p:pic>
        <p:pic>
          <p:nvPicPr>
            <p:cNvPr id="933" name="Google Shape;933;g18f83eb609f_5_1783"/>
            <p:cNvPicPr preferRelativeResize="0"/>
            <p:nvPr/>
          </p:nvPicPr>
          <p:blipFill rotWithShape="1">
            <a:blip r:embed="rId3">
              <a:alphaModFix/>
            </a:blip>
            <a:srcRect l="24165" r="48144"/>
            <a:stretch/>
          </p:blipFill>
          <p:spPr>
            <a:xfrm>
              <a:off x="1" y="-8125"/>
              <a:ext cx="2531923" cy="5143500"/>
            </a:xfrm>
            <a:prstGeom prst="rect">
              <a:avLst/>
            </a:prstGeom>
            <a:noFill/>
            <a:ln>
              <a:noFill/>
            </a:ln>
          </p:spPr>
        </p:pic>
      </p:grpSp>
      <p:sp>
        <p:nvSpPr>
          <p:cNvPr id="934" name="Google Shape;934;g18f83eb609f_5_1783"/>
          <p:cNvSpPr txBox="1">
            <a:spLocks noGrp="1"/>
          </p:cNvSpPr>
          <p:nvPr>
            <p:ph type="title"/>
          </p:nvPr>
        </p:nvSpPr>
        <p:spPr>
          <a:xfrm>
            <a:off x="2764800" y="1940202"/>
            <a:ext cx="8084700" cy="1097100"/>
          </a:xfrm>
          <a:prstGeom prst="rect">
            <a:avLst/>
          </a:prstGeom>
          <a:noFill/>
        </p:spPr>
        <p:txBody>
          <a:bodyPr spcFirstLastPara="1" wrap="square" lIns="121900" tIns="121900" rIns="121900" bIns="121900" anchor="ctr" anchorCtr="0">
            <a:noAutofit/>
          </a:bodyPr>
          <a:lstStyle>
            <a:lvl1pPr lvl="0" algn="r" rtl="0">
              <a:spcBef>
                <a:spcPts val="0"/>
              </a:spcBef>
              <a:spcAft>
                <a:spcPts val="0"/>
              </a:spcAft>
              <a:buSzPts val="4700"/>
              <a:buNone/>
              <a:defRPr sz="8700"/>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935" name="Google Shape;935;g18f83eb609f_5_1783"/>
          <p:cNvSpPr txBox="1">
            <a:spLocks noGrp="1"/>
          </p:cNvSpPr>
          <p:nvPr>
            <p:ph type="subTitle" idx="1"/>
          </p:nvPr>
        </p:nvSpPr>
        <p:spPr>
          <a:xfrm>
            <a:off x="2764800" y="3140598"/>
            <a:ext cx="8084700" cy="17772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2000"/>
              <a:buNone/>
              <a:defRPr sz="23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36"/>
        <p:cNvGrpSpPr/>
        <p:nvPr/>
      </p:nvGrpSpPr>
      <p:grpSpPr>
        <a:xfrm>
          <a:off x="0" y="0"/>
          <a:ext cx="0" cy="0"/>
          <a:chOff x="0" y="0"/>
          <a:chExt cx="0" cy="0"/>
        </a:xfrm>
      </p:grpSpPr>
      <p:sp>
        <p:nvSpPr>
          <p:cNvPr id="937" name="Google Shape;937;g18f83eb609f_5_1789"/>
          <p:cNvSpPr txBox="1">
            <a:spLocks noGrp="1"/>
          </p:cNvSpPr>
          <p:nvPr>
            <p:ph type="title"/>
          </p:nvPr>
        </p:nvSpPr>
        <p:spPr>
          <a:xfrm>
            <a:off x="1052567" y="738867"/>
            <a:ext cx="6672300" cy="1416000"/>
          </a:xfrm>
          <a:prstGeom prst="rect">
            <a:avLst/>
          </a:prstGeom>
          <a:noFill/>
        </p:spPr>
        <p:txBody>
          <a:bodyPr spcFirstLastPara="1" wrap="square" lIns="121900" tIns="121900" rIns="121900" bIns="121900" anchor="ctr" anchorCtr="0">
            <a:noAutofit/>
          </a:bodyPr>
          <a:lstStyle>
            <a:lvl1pPr lvl="0" algn="l" rtl="0">
              <a:spcBef>
                <a:spcPts val="0"/>
              </a:spcBef>
              <a:spcAft>
                <a:spcPts val="0"/>
              </a:spcAft>
              <a:buSzPts val="4700"/>
              <a:buNone/>
              <a:defRPr sz="4700">
                <a:solidFill>
                  <a:schemeClr val="dk2"/>
                </a:solidFill>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8"/>
        <p:cNvGrpSpPr/>
        <p:nvPr/>
      </p:nvGrpSpPr>
      <p:grpSpPr>
        <a:xfrm>
          <a:off x="0" y="0"/>
          <a:ext cx="0" cy="0"/>
          <a:chOff x="0" y="0"/>
          <a:chExt cx="0" cy="0"/>
        </a:xfrm>
      </p:grpSpPr>
      <p:grpSp>
        <p:nvGrpSpPr>
          <p:cNvPr id="939" name="Google Shape;939;g18f83eb609f_5_1791"/>
          <p:cNvGrpSpPr/>
          <p:nvPr/>
        </p:nvGrpSpPr>
        <p:grpSpPr>
          <a:xfrm rot="10800000" flipH="1">
            <a:off x="160" y="171"/>
            <a:ext cx="12202662" cy="6857829"/>
            <a:chOff x="1208926" y="-8125"/>
            <a:chExt cx="9152226" cy="5143500"/>
          </a:xfrm>
        </p:grpSpPr>
        <p:pic>
          <p:nvPicPr>
            <p:cNvPr id="940" name="Google Shape;940;g18f83eb609f_5_1791"/>
            <p:cNvPicPr preferRelativeResize="0"/>
            <p:nvPr/>
          </p:nvPicPr>
          <p:blipFill rotWithShape="1">
            <a:blip r:embed="rId2">
              <a:alphaModFix/>
            </a:blip>
            <a:srcRect l="28294"/>
            <a:stretch/>
          </p:blipFill>
          <p:spPr>
            <a:xfrm>
              <a:off x="1208926" y="-8125"/>
              <a:ext cx="6556627" cy="5143500"/>
            </a:xfrm>
            <a:prstGeom prst="rect">
              <a:avLst/>
            </a:prstGeom>
            <a:noFill/>
            <a:ln>
              <a:noFill/>
            </a:ln>
          </p:spPr>
        </p:pic>
        <p:pic>
          <p:nvPicPr>
            <p:cNvPr id="941" name="Google Shape;941;g18f83eb609f_5_1791"/>
            <p:cNvPicPr preferRelativeResize="0"/>
            <p:nvPr/>
          </p:nvPicPr>
          <p:blipFill rotWithShape="1">
            <a:blip r:embed="rId3">
              <a:alphaModFix/>
            </a:blip>
            <a:srcRect l="22520" r="48144"/>
            <a:stretch/>
          </p:blipFill>
          <p:spPr>
            <a:xfrm flipH="1">
              <a:off x="7678878" y="-8125"/>
              <a:ext cx="2682274" cy="5143500"/>
            </a:xfrm>
            <a:prstGeom prst="rect">
              <a:avLst/>
            </a:prstGeom>
            <a:noFill/>
            <a:ln>
              <a:noFill/>
            </a:ln>
          </p:spPr>
        </p:pic>
      </p:grpSp>
      <p:sp>
        <p:nvSpPr>
          <p:cNvPr id="942" name="Google Shape;942;g18f83eb609f_5_1791"/>
          <p:cNvSpPr txBox="1">
            <a:spLocks noGrp="1"/>
          </p:cNvSpPr>
          <p:nvPr>
            <p:ph type="title" hasCustomPrompt="1"/>
          </p:nvPr>
        </p:nvSpPr>
        <p:spPr>
          <a:xfrm>
            <a:off x="925000" y="2322934"/>
            <a:ext cx="9529200" cy="15123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12800"/>
              <a:buNone/>
              <a:defRPr sz="10000"/>
            </a:lvl1pPr>
            <a:lvl2pPr lvl="1" algn="ctr" rtl="0">
              <a:spcBef>
                <a:spcPts val="0"/>
              </a:spcBef>
              <a:spcAft>
                <a:spcPts val="0"/>
              </a:spcAft>
              <a:buSzPts val="12800"/>
              <a:buNone/>
              <a:defRPr sz="12800"/>
            </a:lvl2pPr>
            <a:lvl3pPr lvl="2" algn="ctr" rtl="0">
              <a:spcBef>
                <a:spcPts val="0"/>
              </a:spcBef>
              <a:spcAft>
                <a:spcPts val="0"/>
              </a:spcAft>
              <a:buSzPts val="12800"/>
              <a:buNone/>
              <a:defRPr sz="12800"/>
            </a:lvl3pPr>
            <a:lvl4pPr lvl="3" algn="ctr" rtl="0">
              <a:spcBef>
                <a:spcPts val="0"/>
              </a:spcBef>
              <a:spcAft>
                <a:spcPts val="0"/>
              </a:spcAft>
              <a:buSzPts val="12800"/>
              <a:buNone/>
              <a:defRPr sz="12800"/>
            </a:lvl4pPr>
            <a:lvl5pPr lvl="4" algn="ctr" rtl="0">
              <a:spcBef>
                <a:spcPts val="0"/>
              </a:spcBef>
              <a:spcAft>
                <a:spcPts val="0"/>
              </a:spcAft>
              <a:buSzPts val="12800"/>
              <a:buNone/>
              <a:defRPr sz="12800"/>
            </a:lvl5pPr>
            <a:lvl6pPr lvl="5" algn="ctr" rtl="0">
              <a:spcBef>
                <a:spcPts val="0"/>
              </a:spcBef>
              <a:spcAft>
                <a:spcPts val="0"/>
              </a:spcAft>
              <a:buSzPts val="12800"/>
              <a:buNone/>
              <a:defRPr sz="12800"/>
            </a:lvl6pPr>
            <a:lvl7pPr lvl="6" algn="ctr" rtl="0">
              <a:spcBef>
                <a:spcPts val="0"/>
              </a:spcBef>
              <a:spcAft>
                <a:spcPts val="0"/>
              </a:spcAft>
              <a:buSzPts val="12800"/>
              <a:buNone/>
              <a:defRPr sz="12800"/>
            </a:lvl7pPr>
            <a:lvl8pPr lvl="7" algn="ctr" rtl="0">
              <a:spcBef>
                <a:spcPts val="0"/>
              </a:spcBef>
              <a:spcAft>
                <a:spcPts val="0"/>
              </a:spcAft>
              <a:buSzPts val="12800"/>
              <a:buNone/>
              <a:defRPr sz="12800"/>
            </a:lvl8pPr>
            <a:lvl9pPr lvl="8" algn="ctr" rtl="0">
              <a:spcBef>
                <a:spcPts val="0"/>
              </a:spcBef>
              <a:spcAft>
                <a:spcPts val="0"/>
              </a:spcAft>
              <a:buSzPts val="12800"/>
              <a:buNone/>
              <a:defRPr sz="12800"/>
            </a:lvl9pPr>
          </a:lstStyle>
          <a:p>
            <a:r>
              <a:t>xx%</a:t>
            </a:r>
          </a:p>
        </p:txBody>
      </p:sp>
      <p:sp>
        <p:nvSpPr>
          <p:cNvPr id="943" name="Google Shape;943;g18f83eb609f_5_1791"/>
          <p:cNvSpPr txBox="1">
            <a:spLocks noGrp="1"/>
          </p:cNvSpPr>
          <p:nvPr>
            <p:ph type="subTitle" idx="1"/>
          </p:nvPr>
        </p:nvSpPr>
        <p:spPr>
          <a:xfrm>
            <a:off x="925600" y="3872266"/>
            <a:ext cx="9528000" cy="662700"/>
          </a:xfrm>
          <a:prstGeom prst="rect">
            <a:avLst/>
          </a:prstGeom>
          <a:noFill/>
        </p:spPr>
        <p:txBody>
          <a:bodyPr spcFirstLastPara="1" wrap="square" lIns="121900" tIns="121900" rIns="121900" bIns="121900"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944"/>
        <p:cNvGrpSpPr/>
        <p:nvPr/>
      </p:nvGrpSpPr>
      <p:grpSpPr>
        <a:xfrm>
          <a:off x="0" y="0"/>
          <a:ext cx="0" cy="0"/>
          <a:chOff x="0" y="0"/>
          <a:chExt cx="0" cy="0"/>
        </a:xfrm>
      </p:grpSpPr>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45"/>
        <p:cNvGrpSpPr/>
        <p:nvPr/>
      </p:nvGrpSpPr>
      <p:grpSpPr>
        <a:xfrm>
          <a:off x="0" y="0"/>
          <a:ext cx="0" cy="0"/>
          <a:chOff x="0" y="0"/>
          <a:chExt cx="0" cy="0"/>
        </a:xfrm>
      </p:grpSpPr>
      <p:pic>
        <p:nvPicPr>
          <p:cNvPr id="946" name="Google Shape;946;g18f83eb609f_5_1798"/>
          <p:cNvPicPr preferRelativeResize="0"/>
          <p:nvPr/>
        </p:nvPicPr>
        <p:blipFill rotWithShape="1">
          <a:blip r:embed="rId2">
            <a:alphaModFix/>
          </a:blip>
          <a:srcRect r="12080"/>
          <a:stretch/>
        </p:blipFill>
        <p:spPr>
          <a:xfrm>
            <a:off x="1491500" y="12267"/>
            <a:ext cx="10700501" cy="6845734"/>
          </a:xfrm>
          <a:prstGeom prst="rect">
            <a:avLst/>
          </a:prstGeom>
          <a:noFill/>
          <a:ln>
            <a:noFill/>
          </a:ln>
        </p:spPr>
      </p:pic>
      <p:sp>
        <p:nvSpPr>
          <p:cNvPr id="947" name="Google Shape;947;g18f83eb609f_5_1798"/>
          <p:cNvSpPr txBox="1">
            <a:spLocks noGrp="1"/>
          </p:cNvSpPr>
          <p:nvPr>
            <p:ph type="title"/>
          </p:nvPr>
        </p:nvSpPr>
        <p:spPr>
          <a:xfrm>
            <a:off x="2035213" y="1961833"/>
            <a:ext cx="40872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948" name="Google Shape;948;g18f83eb609f_5_1798"/>
          <p:cNvSpPr txBox="1">
            <a:spLocks noGrp="1"/>
          </p:cNvSpPr>
          <p:nvPr>
            <p:ph type="subTitle" idx="1"/>
          </p:nvPr>
        </p:nvSpPr>
        <p:spPr>
          <a:xfrm>
            <a:off x="2035213" y="2450018"/>
            <a:ext cx="40872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949" name="Google Shape;949;g18f83eb609f_5_1798"/>
          <p:cNvSpPr txBox="1">
            <a:spLocks noGrp="1"/>
          </p:cNvSpPr>
          <p:nvPr>
            <p:ph type="title" idx="2"/>
          </p:nvPr>
        </p:nvSpPr>
        <p:spPr>
          <a:xfrm flipH="1">
            <a:off x="7287499" y="1961833"/>
            <a:ext cx="4088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950" name="Google Shape;950;g18f83eb609f_5_1798"/>
          <p:cNvSpPr txBox="1">
            <a:spLocks noGrp="1"/>
          </p:cNvSpPr>
          <p:nvPr>
            <p:ph type="subTitle" idx="3"/>
          </p:nvPr>
        </p:nvSpPr>
        <p:spPr>
          <a:xfrm flipH="1">
            <a:off x="7287371" y="2450022"/>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951" name="Google Shape;951;g18f83eb609f_5_1798"/>
          <p:cNvSpPr txBox="1">
            <a:spLocks noGrp="1"/>
          </p:cNvSpPr>
          <p:nvPr>
            <p:ph type="title" idx="4" hasCustomPrompt="1"/>
          </p:nvPr>
        </p:nvSpPr>
        <p:spPr>
          <a:xfrm>
            <a:off x="910296" y="2304897"/>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952" name="Google Shape;952;g18f83eb609f_5_1798"/>
          <p:cNvSpPr txBox="1">
            <a:spLocks noGrp="1"/>
          </p:cNvSpPr>
          <p:nvPr>
            <p:ph type="title" idx="5" hasCustomPrompt="1"/>
          </p:nvPr>
        </p:nvSpPr>
        <p:spPr>
          <a:xfrm flipH="1">
            <a:off x="6165533" y="2304774"/>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953" name="Google Shape;953;g18f83eb609f_5_1798"/>
          <p:cNvSpPr txBox="1">
            <a:spLocks noGrp="1"/>
          </p:cNvSpPr>
          <p:nvPr>
            <p:ph type="title" idx="6"/>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4700"/>
              <a:buNone/>
              <a:defRPr sz="4900"/>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954" name="Google Shape;954;g18f83eb609f_5_1798"/>
          <p:cNvSpPr txBox="1">
            <a:spLocks noGrp="1"/>
          </p:cNvSpPr>
          <p:nvPr>
            <p:ph type="title" idx="7"/>
          </p:nvPr>
        </p:nvSpPr>
        <p:spPr>
          <a:xfrm>
            <a:off x="2035213" y="4311597"/>
            <a:ext cx="40872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955" name="Google Shape;955;g18f83eb609f_5_1798"/>
          <p:cNvSpPr txBox="1">
            <a:spLocks noGrp="1"/>
          </p:cNvSpPr>
          <p:nvPr>
            <p:ph type="subTitle" idx="8"/>
          </p:nvPr>
        </p:nvSpPr>
        <p:spPr>
          <a:xfrm>
            <a:off x="2035213" y="4801433"/>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956" name="Google Shape;956;g18f83eb609f_5_1798"/>
          <p:cNvSpPr txBox="1">
            <a:spLocks noGrp="1"/>
          </p:cNvSpPr>
          <p:nvPr>
            <p:ph type="title" idx="9"/>
          </p:nvPr>
        </p:nvSpPr>
        <p:spPr>
          <a:xfrm flipH="1">
            <a:off x="7287499" y="4311596"/>
            <a:ext cx="4088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957" name="Google Shape;957;g18f83eb609f_5_1798"/>
          <p:cNvSpPr txBox="1">
            <a:spLocks noGrp="1"/>
          </p:cNvSpPr>
          <p:nvPr>
            <p:ph type="subTitle" idx="13"/>
          </p:nvPr>
        </p:nvSpPr>
        <p:spPr>
          <a:xfrm flipH="1">
            <a:off x="7287371" y="4801433"/>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958" name="Google Shape;958;g18f83eb609f_5_1798"/>
          <p:cNvSpPr txBox="1">
            <a:spLocks noGrp="1"/>
          </p:cNvSpPr>
          <p:nvPr>
            <p:ph type="title" idx="14" hasCustomPrompt="1"/>
          </p:nvPr>
        </p:nvSpPr>
        <p:spPr>
          <a:xfrm>
            <a:off x="910296" y="4654600"/>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959" name="Google Shape;959;g18f83eb609f_5_1798"/>
          <p:cNvSpPr txBox="1">
            <a:spLocks noGrp="1"/>
          </p:cNvSpPr>
          <p:nvPr>
            <p:ph type="title" idx="15" hasCustomPrompt="1"/>
          </p:nvPr>
        </p:nvSpPr>
        <p:spPr>
          <a:xfrm flipH="1">
            <a:off x="6165533" y="4654600"/>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pic>
        <p:nvPicPr>
          <p:cNvPr id="960" name="Google Shape;960;g18f83eb609f_5_1798"/>
          <p:cNvPicPr preferRelativeResize="0"/>
          <p:nvPr/>
        </p:nvPicPr>
        <p:blipFill rotWithShape="1">
          <a:blip r:embed="rId3">
            <a:alphaModFix/>
          </a:blip>
          <a:srcRect l="39377" r="48144"/>
          <a:stretch/>
        </p:blipFill>
        <p:spPr>
          <a:xfrm>
            <a:off x="-1" y="0"/>
            <a:ext cx="1521298" cy="6858000"/>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Quote">
  <p:cSld name="CUSTOM_24">
    <p:spTree>
      <p:nvGrpSpPr>
        <p:cNvPr id="1" name="Shape 961"/>
        <p:cNvGrpSpPr/>
        <p:nvPr/>
      </p:nvGrpSpPr>
      <p:grpSpPr>
        <a:xfrm>
          <a:off x="0" y="0"/>
          <a:ext cx="0" cy="0"/>
          <a:chOff x="0" y="0"/>
          <a:chExt cx="0" cy="0"/>
        </a:xfrm>
      </p:grpSpPr>
      <p:pic>
        <p:nvPicPr>
          <p:cNvPr id="962" name="Google Shape;962;g18f83eb609f_5_1814"/>
          <p:cNvPicPr preferRelativeResize="0"/>
          <p:nvPr/>
        </p:nvPicPr>
        <p:blipFill rotWithShape="1">
          <a:blip r:embed="rId2">
            <a:alphaModFix/>
          </a:blip>
          <a:srcRect l="25069" r="48143"/>
          <a:stretch/>
        </p:blipFill>
        <p:spPr>
          <a:xfrm rot="10800000">
            <a:off x="8917694" y="-10833"/>
            <a:ext cx="3265704" cy="6858000"/>
          </a:xfrm>
          <a:prstGeom prst="rect">
            <a:avLst/>
          </a:prstGeom>
          <a:noFill/>
          <a:ln>
            <a:noFill/>
          </a:ln>
        </p:spPr>
      </p:pic>
      <p:pic>
        <p:nvPicPr>
          <p:cNvPr id="963" name="Google Shape;963;g18f83eb609f_5_1814"/>
          <p:cNvPicPr preferRelativeResize="0"/>
          <p:nvPr/>
        </p:nvPicPr>
        <p:blipFill rotWithShape="1">
          <a:blip r:embed="rId3">
            <a:alphaModFix/>
          </a:blip>
          <a:srcRect l="26659"/>
          <a:stretch/>
        </p:blipFill>
        <p:spPr>
          <a:xfrm rot="10800000" flipH="1">
            <a:off x="-9700" y="0"/>
            <a:ext cx="8941368" cy="6858000"/>
          </a:xfrm>
          <a:prstGeom prst="rect">
            <a:avLst/>
          </a:prstGeom>
          <a:noFill/>
          <a:ln>
            <a:noFill/>
          </a:ln>
        </p:spPr>
      </p:pic>
      <p:sp>
        <p:nvSpPr>
          <p:cNvPr id="964" name="Google Shape;964;g18f83eb609f_5_1814"/>
          <p:cNvSpPr txBox="1">
            <a:spLocks noGrp="1"/>
          </p:cNvSpPr>
          <p:nvPr>
            <p:ph type="subTitle" idx="1"/>
          </p:nvPr>
        </p:nvSpPr>
        <p:spPr>
          <a:xfrm>
            <a:off x="1850800" y="1905295"/>
            <a:ext cx="8490300" cy="2396700"/>
          </a:xfrm>
          <a:prstGeom prst="rect">
            <a:avLst/>
          </a:prstGeom>
          <a:no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37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965" name="Google Shape;965;g18f83eb609f_5_1814"/>
          <p:cNvSpPr txBox="1">
            <a:spLocks noGrp="1"/>
          </p:cNvSpPr>
          <p:nvPr>
            <p:ph type="title"/>
          </p:nvPr>
        </p:nvSpPr>
        <p:spPr>
          <a:xfrm>
            <a:off x="1850800" y="4343105"/>
            <a:ext cx="84903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sz="3300"/>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_Contents slide layout">
  <p:cSld name="12_Contents slide layout">
    <p:bg>
      <p:bgPr>
        <a:blipFill>
          <a:blip r:embed="rId2">
            <a:alphaModFix/>
          </a:blip>
          <a:stretch>
            <a:fillRect/>
          </a:stretch>
        </a:blip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only 1">
  <p:cSld name="CUSTOM_22">
    <p:spTree>
      <p:nvGrpSpPr>
        <p:cNvPr id="1" name="Shape 966"/>
        <p:cNvGrpSpPr/>
        <p:nvPr/>
      </p:nvGrpSpPr>
      <p:grpSpPr>
        <a:xfrm>
          <a:off x="0" y="0"/>
          <a:ext cx="0" cy="0"/>
          <a:chOff x="0" y="0"/>
          <a:chExt cx="0" cy="0"/>
        </a:xfrm>
      </p:grpSpPr>
      <p:grpSp>
        <p:nvGrpSpPr>
          <p:cNvPr id="967" name="Google Shape;967;g18f83eb609f_5_1819"/>
          <p:cNvGrpSpPr/>
          <p:nvPr/>
        </p:nvGrpSpPr>
        <p:grpSpPr>
          <a:xfrm>
            <a:off x="0" y="-10833"/>
            <a:ext cx="12191695" cy="6857829"/>
            <a:chOff x="0" y="-8125"/>
            <a:chExt cx="9144000" cy="5143500"/>
          </a:xfrm>
        </p:grpSpPr>
        <p:pic>
          <p:nvPicPr>
            <p:cNvPr id="968" name="Google Shape;968;g18f83eb609f_5_1819"/>
            <p:cNvPicPr preferRelativeResize="0"/>
            <p:nvPr/>
          </p:nvPicPr>
          <p:blipFill rotWithShape="1">
            <a:blip r:embed="rId2">
              <a:alphaModFix/>
            </a:blip>
            <a:srcRect l="15074"/>
            <a:stretch/>
          </p:blipFill>
          <p:spPr>
            <a:xfrm rot="10800000">
              <a:off x="1378449" y="-8125"/>
              <a:ext cx="7765550" cy="5143500"/>
            </a:xfrm>
            <a:prstGeom prst="rect">
              <a:avLst/>
            </a:prstGeom>
            <a:noFill/>
            <a:ln>
              <a:noFill/>
            </a:ln>
          </p:spPr>
        </p:pic>
        <p:pic>
          <p:nvPicPr>
            <p:cNvPr id="969" name="Google Shape;969;g18f83eb609f_5_1819"/>
            <p:cNvPicPr preferRelativeResize="0"/>
            <p:nvPr/>
          </p:nvPicPr>
          <p:blipFill rotWithShape="1">
            <a:blip r:embed="rId3">
              <a:alphaModFix/>
            </a:blip>
            <a:srcRect l="35831" r="48145"/>
            <a:stretch/>
          </p:blipFill>
          <p:spPr>
            <a:xfrm rot="10800000" flipH="1">
              <a:off x="0" y="-8125"/>
              <a:ext cx="1465123" cy="5143500"/>
            </a:xfrm>
            <a:prstGeom prst="rect">
              <a:avLst/>
            </a:prstGeom>
            <a:noFill/>
            <a:ln>
              <a:noFill/>
            </a:ln>
          </p:spPr>
        </p:pic>
      </p:grpSp>
      <p:sp>
        <p:nvSpPr>
          <p:cNvPr id="970" name="Google Shape;970;g18f83eb609f_5_1819"/>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Title only 2">
  <p:cSld name="CUSTOM_22_1">
    <p:spTree>
      <p:nvGrpSpPr>
        <p:cNvPr id="1" name="Shape 971"/>
        <p:cNvGrpSpPr/>
        <p:nvPr/>
      </p:nvGrpSpPr>
      <p:grpSpPr>
        <a:xfrm>
          <a:off x="0" y="0"/>
          <a:ext cx="0" cy="0"/>
          <a:chOff x="0" y="0"/>
          <a:chExt cx="0" cy="0"/>
        </a:xfrm>
      </p:grpSpPr>
      <p:grpSp>
        <p:nvGrpSpPr>
          <p:cNvPr id="972" name="Google Shape;972;g18f83eb609f_5_1824"/>
          <p:cNvGrpSpPr/>
          <p:nvPr/>
        </p:nvGrpSpPr>
        <p:grpSpPr>
          <a:xfrm>
            <a:off x="0" y="-10833"/>
            <a:ext cx="12191695" cy="6857829"/>
            <a:chOff x="0" y="-8125"/>
            <a:chExt cx="9144000" cy="5143500"/>
          </a:xfrm>
        </p:grpSpPr>
        <p:pic>
          <p:nvPicPr>
            <p:cNvPr id="973" name="Google Shape;973;g18f83eb609f_5_1824"/>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974" name="Google Shape;974;g18f83eb609f_5_1824"/>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975" name="Google Shape;975;g18f83eb609f_5_1824"/>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976"/>
        <p:cNvGrpSpPr/>
        <p:nvPr/>
      </p:nvGrpSpPr>
      <p:grpSpPr>
        <a:xfrm>
          <a:off x="0" y="0"/>
          <a:ext cx="0" cy="0"/>
          <a:chOff x="0" y="0"/>
          <a:chExt cx="0" cy="0"/>
        </a:xfrm>
      </p:grpSpPr>
      <p:grpSp>
        <p:nvGrpSpPr>
          <p:cNvPr id="977" name="Google Shape;977;g18f83eb609f_5_1829"/>
          <p:cNvGrpSpPr/>
          <p:nvPr/>
        </p:nvGrpSpPr>
        <p:grpSpPr>
          <a:xfrm>
            <a:off x="-40" y="-10833"/>
            <a:ext cx="12189171" cy="6857829"/>
            <a:chOff x="1204367" y="-8125"/>
            <a:chExt cx="9142107" cy="5143500"/>
          </a:xfrm>
        </p:grpSpPr>
        <p:pic>
          <p:nvPicPr>
            <p:cNvPr id="978" name="Google Shape;978;g18f83eb609f_5_1829"/>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979" name="Google Shape;979;g18f83eb609f_5_1829"/>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980" name="Google Shape;980;g18f83eb609f_5_1829"/>
          <p:cNvSpPr txBox="1">
            <a:spLocks noGrp="1"/>
          </p:cNvSpPr>
          <p:nvPr>
            <p:ph type="title"/>
          </p:nvPr>
        </p:nvSpPr>
        <p:spPr>
          <a:xfrm>
            <a:off x="3235200" y="4298910"/>
            <a:ext cx="5721600" cy="7635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981" name="Google Shape;981;g18f83eb609f_5_1829"/>
          <p:cNvSpPr txBox="1">
            <a:spLocks noGrp="1"/>
          </p:cNvSpPr>
          <p:nvPr>
            <p:ph type="subTitle" idx="1"/>
          </p:nvPr>
        </p:nvSpPr>
        <p:spPr>
          <a:xfrm>
            <a:off x="3234000" y="5048976"/>
            <a:ext cx="5724000" cy="91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982"/>
        <p:cNvGrpSpPr/>
        <p:nvPr/>
      </p:nvGrpSpPr>
      <p:grpSpPr>
        <a:xfrm>
          <a:off x="0" y="0"/>
          <a:ext cx="0" cy="0"/>
          <a:chOff x="0" y="0"/>
          <a:chExt cx="0" cy="0"/>
        </a:xfrm>
      </p:grpSpPr>
      <p:grpSp>
        <p:nvGrpSpPr>
          <p:cNvPr id="983" name="Google Shape;983;g18f83eb609f_5_1835"/>
          <p:cNvGrpSpPr/>
          <p:nvPr/>
        </p:nvGrpSpPr>
        <p:grpSpPr>
          <a:xfrm>
            <a:off x="-40" y="-10833"/>
            <a:ext cx="12189171" cy="6857829"/>
            <a:chOff x="1204367" y="-8125"/>
            <a:chExt cx="9142107" cy="5143500"/>
          </a:xfrm>
        </p:grpSpPr>
        <p:pic>
          <p:nvPicPr>
            <p:cNvPr id="984" name="Google Shape;984;g18f83eb609f_5_1835"/>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985" name="Google Shape;985;g18f83eb609f_5_1835"/>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986" name="Google Shape;986;g18f83eb609f_5_1835"/>
          <p:cNvSpPr txBox="1">
            <a:spLocks noGrp="1"/>
          </p:cNvSpPr>
          <p:nvPr>
            <p:ph type="title"/>
          </p:nvPr>
        </p:nvSpPr>
        <p:spPr>
          <a:xfrm>
            <a:off x="5891690" y="1901317"/>
            <a:ext cx="4604700" cy="2056500"/>
          </a:xfrm>
          <a:prstGeom prst="rect">
            <a:avLst/>
          </a:prstGeom>
          <a:noFill/>
        </p:spPr>
        <p:txBody>
          <a:bodyPr spcFirstLastPara="1" wrap="square" lIns="121900" tIns="121900" rIns="121900" bIns="121900" anchor="ctr" anchorCtr="0">
            <a:noAutofit/>
          </a:bodyPr>
          <a:lstStyle>
            <a:lvl1pPr lvl="0" algn="r"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987" name="Google Shape;987;g18f83eb609f_5_1835"/>
          <p:cNvSpPr txBox="1">
            <a:spLocks noGrp="1"/>
          </p:cNvSpPr>
          <p:nvPr>
            <p:ph type="subTitle" idx="1"/>
          </p:nvPr>
        </p:nvSpPr>
        <p:spPr>
          <a:xfrm>
            <a:off x="5890733" y="4045883"/>
            <a:ext cx="4606500" cy="9108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and two columns 1">
  <p:cSld name="CUSTOM_14">
    <p:spTree>
      <p:nvGrpSpPr>
        <p:cNvPr id="1" name="Shape 988"/>
        <p:cNvGrpSpPr/>
        <p:nvPr/>
      </p:nvGrpSpPr>
      <p:grpSpPr>
        <a:xfrm>
          <a:off x="0" y="0"/>
          <a:ext cx="0" cy="0"/>
          <a:chOff x="0" y="0"/>
          <a:chExt cx="0" cy="0"/>
        </a:xfrm>
      </p:grpSpPr>
      <p:grpSp>
        <p:nvGrpSpPr>
          <p:cNvPr id="989" name="Google Shape;989;g18f83eb609f_5_1841"/>
          <p:cNvGrpSpPr/>
          <p:nvPr/>
        </p:nvGrpSpPr>
        <p:grpSpPr>
          <a:xfrm>
            <a:off x="-40" y="-10833"/>
            <a:ext cx="12189171" cy="6857829"/>
            <a:chOff x="1204367" y="-8125"/>
            <a:chExt cx="9142107" cy="5143500"/>
          </a:xfrm>
        </p:grpSpPr>
        <p:pic>
          <p:nvPicPr>
            <p:cNvPr id="990" name="Google Shape;990;g18f83eb609f_5_1841"/>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991" name="Google Shape;991;g18f83eb609f_5_1841"/>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992" name="Google Shape;992;g18f83eb609f_5_1841"/>
          <p:cNvSpPr txBox="1">
            <a:spLocks noGrp="1"/>
          </p:cNvSpPr>
          <p:nvPr>
            <p:ph type="body" idx="1"/>
          </p:nvPr>
        </p:nvSpPr>
        <p:spPr>
          <a:xfrm>
            <a:off x="959979" y="2277533"/>
            <a:ext cx="5098500" cy="3855300"/>
          </a:xfrm>
          <a:prstGeom prst="rect">
            <a:avLst/>
          </a:prstGeom>
        </p:spPr>
        <p:txBody>
          <a:bodyPr spcFirstLastPara="1" wrap="square" lIns="121900" tIns="121900" rIns="121900" bIns="121900" anchor="t" anchorCtr="0">
            <a:noAutofit/>
          </a:bodyPr>
          <a:lstStyle>
            <a:lvl1pPr marL="457200" lvl="0" indent="-361950" rtl="0">
              <a:lnSpc>
                <a:spcPct val="100000"/>
              </a:lnSpc>
              <a:spcBef>
                <a:spcPts val="0"/>
              </a:spcBef>
              <a:spcAft>
                <a:spcPts val="0"/>
              </a:spcAft>
              <a:buSzPts val="2100"/>
              <a:buFont typeface="Nunito Light"/>
              <a:buChar char="●"/>
              <a:defRPr sz="2100"/>
            </a:lvl1pPr>
            <a:lvl2pPr marL="914400" lvl="1" indent="-361950" rtl="0">
              <a:lnSpc>
                <a:spcPct val="100000"/>
              </a:lnSpc>
              <a:spcBef>
                <a:spcPts val="0"/>
              </a:spcBef>
              <a:spcAft>
                <a:spcPts val="0"/>
              </a:spcAft>
              <a:buSzPts val="2100"/>
              <a:buFont typeface="Nunito Light"/>
              <a:buChar char="○"/>
              <a:defRPr sz="2100"/>
            </a:lvl2pPr>
            <a:lvl3pPr marL="1371600" lvl="2" indent="-361950" rtl="0">
              <a:lnSpc>
                <a:spcPct val="100000"/>
              </a:lnSpc>
              <a:spcBef>
                <a:spcPts val="0"/>
              </a:spcBef>
              <a:spcAft>
                <a:spcPts val="0"/>
              </a:spcAft>
              <a:buSzPts val="2100"/>
              <a:buFont typeface="Nunito Light"/>
              <a:buChar char="■"/>
              <a:defRPr sz="2100"/>
            </a:lvl3pPr>
            <a:lvl4pPr marL="1828800" lvl="3" indent="-361950" rtl="0">
              <a:lnSpc>
                <a:spcPct val="100000"/>
              </a:lnSpc>
              <a:spcBef>
                <a:spcPts val="0"/>
              </a:spcBef>
              <a:spcAft>
                <a:spcPts val="0"/>
              </a:spcAft>
              <a:buSzPts val="2100"/>
              <a:buFont typeface="Nunito Light"/>
              <a:buChar char="●"/>
              <a:defRPr sz="2100"/>
            </a:lvl4pPr>
            <a:lvl5pPr marL="2286000" lvl="4" indent="-361950" rtl="0">
              <a:lnSpc>
                <a:spcPct val="100000"/>
              </a:lnSpc>
              <a:spcBef>
                <a:spcPts val="0"/>
              </a:spcBef>
              <a:spcAft>
                <a:spcPts val="0"/>
              </a:spcAft>
              <a:buSzPts val="2100"/>
              <a:buFont typeface="Nunito Light"/>
              <a:buChar char="○"/>
              <a:defRPr sz="2100"/>
            </a:lvl5pPr>
            <a:lvl6pPr marL="2743200" lvl="5" indent="-361950" rtl="0">
              <a:lnSpc>
                <a:spcPct val="100000"/>
              </a:lnSpc>
              <a:spcBef>
                <a:spcPts val="0"/>
              </a:spcBef>
              <a:spcAft>
                <a:spcPts val="0"/>
              </a:spcAft>
              <a:buSzPts val="2100"/>
              <a:buFont typeface="Nunito Light"/>
              <a:buChar char="■"/>
              <a:defRPr sz="2100"/>
            </a:lvl6pPr>
            <a:lvl7pPr marL="3200400" lvl="6" indent="-361950" rtl="0">
              <a:lnSpc>
                <a:spcPct val="100000"/>
              </a:lnSpc>
              <a:spcBef>
                <a:spcPts val="0"/>
              </a:spcBef>
              <a:spcAft>
                <a:spcPts val="0"/>
              </a:spcAft>
              <a:buSzPts val="2100"/>
              <a:buFont typeface="Nunito Light"/>
              <a:buChar char="●"/>
              <a:defRPr sz="2100"/>
            </a:lvl7pPr>
            <a:lvl8pPr marL="3657600" lvl="7" indent="-361950" rtl="0">
              <a:lnSpc>
                <a:spcPct val="100000"/>
              </a:lnSpc>
              <a:spcBef>
                <a:spcPts val="0"/>
              </a:spcBef>
              <a:spcAft>
                <a:spcPts val="0"/>
              </a:spcAft>
              <a:buSzPts val="2100"/>
              <a:buFont typeface="Nunito Light"/>
              <a:buChar char="○"/>
              <a:defRPr sz="2100"/>
            </a:lvl8pPr>
            <a:lvl9pPr marL="4114800" lvl="8" indent="-361950" rtl="0">
              <a:lnSpc>
                <a:spcPct val="100000"/>
              </a:lnSpc>
              <a:spcBef>
                <a:spcPts val="0"/>
              </a:spcBef>
              <a:spcAft>
                <a:spcPts val="0"/>
              </a:spcAft>
              <a:buSzPts val="2100"/>
              <a:buFont typeface="Nunito Light"/>
              <a:buChar char="■"/>
              <a:defRPr sz="2100"/>
            </a:lvl9pPr>
          </a:lstStyle>
          <a:p>
            <a:endParaRPr/>
          </a:p>
        </p:txBody>
      </p:sp>
      <p:sp>
        <p:nvSpPr>
          <p:cNvPr id="993" name="Google Shape;993;g18f83eb609f_5_1841"/>
          <p:cNvSpPr txBox="1">
            <a:spLocks noGrp="1"/>
          </p:cNvSpPr>
          <p:nvPr>
            <p:ph type="body" idx="2"/>
          </p:nvPr>
        </p:nvSpPr>
        <p:spPr>
          <a:xfrm>
            <a:off x="6133621" y="2277533"/>
            <a:ext cx="5098500" cy="3855300"/>
          </a:xfrm>
          <a:prstGeom prst="rect">
            <a:avLst/>
          </a:prstGeom>
        </p:spPr>
        <p:txBody>
          <a:bodyPr spcFirstLastPara="1" wrap="square" lIns="121900" tIns="121900" rIns="121900" bIns="121900" anchor="t" anchorCtr="0">
            <a:noAutofit/>
          </a:bodyPr>
          <a:lstStyle>
            <a:lvl1pPr marL="457200" lvl="0" indent="-361950" rtl="0">
              <a:lnSpc>
                <a:spcPct val="100000"/>
              </a:lnSpc>
              <a:spcBef>
                <a:spcPts val="400"/>
              </a:spcBef>
              <a:spcAft>
                <a:spcPts val="0"/>
              </a:spcAft>
              <a:buSzPts val="2100"/>
              <a:buFont typeface="Nunito Light"/>
              <a:buChar char="●"/>
              <a:defRPr sz="2100"/>
            </a:lvl1pPr>
            <a:lvl2pPr marL="914400" lvl="1" indent="-361950" rtl="0">
              <a:lnSpc>
                <a:spcPct val="100000"/>
              </a:lnSpc>
              <a:spcBef>
                <a:spcPts val="0"/>
              </a:spcBef>
              <a:spcAft>
                <a:spcPts val="0"/>
              </a:spcAft>
              <a:buSzPts val="2100"/>
              <a:buFont typeface="Nunito Light"/>
              <a:buChar char="○"/>
              <a:defRPr sz="2100"/>
            </a:lvl2pPr>
            <a:lvl3pPr marL="1371600" lvl="2" indent="-361950" rtl="0">
              <a:lnSpc>
                <a:spcPct val="100000"/>
              </a:lnSpc>
              <a:spcBef>
                <a:spcPts val="0"/>
              </a:spcBef>
              <a:spcAft>
                <a:spcPts val="0"/>
              </a:spcAft>
              <a:buSzPts val="2100"/>
              <a:buFont typeface="Nunito Light"/>
              <a:buChar char="■"/>
              <a:defRPr sz="2100"/>
            </a:lvl3pPr>
            <a:lvl4pPr marL="1828800" lvl="3" indent="-361950" rtl="0">
              <a:lnSpc>
                <a:spcPct val="100000"/>
              </a:lnSpc>
              <a:spcBef>
                <a:spcPts val="0"/>
              </a:spcBef>
              <a:spcAft>
                <a:spcPts val="0"/>
              </a:spcAft>
              <a:buSzPts val="2100"/>
              <a:buFont typeface="Nunito Light"/>
              <a:buChar char="●"/>
              <a:defRPr sz="2100"/>
            </a:lvl4pPr>
            <a:lvl5pPr marL="2286000" lvl="4" indent="-361950" rtl="0">
              <a:lnSpc>
                <a:spcPct val="100000"/>
              </a:lnSpc>
              <a:spcBef>
                <a:spcPts val="0"/>
              </a:spcBef>
              <a:spcAft>
                <a:spcPts val="0"/>
              </a:spcAft>
              <a:buSzPts val="2100"/>
              <a:buFont typeface="Nunito Light"/>
              <a:buChar char="○"/>
              <a:defRPr sz="2100"/>
            </a:lvl5pPr>
            <a:lvl6pPr marL="2743200" lvl="5" indent="-361950" rtl="0">
              <a:lnSpc>
                <a:spcPct val="100000"/>
              </a:lnSpc>
              <a:spcBef>
                <a:spcPts val="0"/>
              </a:spcBef>
              <a:spcAft>
                <a:spcPts val="0"/>
              </a:spcAft>
              <a:buSzPts val="2100"/>
              <a:buFont typeface="Nunito Light"/>
              <a:buChar char="■"/>
              <a:defRPr sz="2100"/>
            </a:lvl6pPr>
            <a:lvl7pPr marL="3200400" lvl="6" indent="-361950" rtl="0">
              <a:lnSpc>
                <a:spcPct val="100000"/>
              </a:lnSpc>
              <a:spcBef>
                <a:spcPts val="0"/>
              </a:spcBef>
              <a:spcAft>
                <a:spcPts val="0"/>
              </a:spcAft>
              <a:buSzPts val="2100"/>
              <a:buFont typeface="Nunito Light"/>
              <a:buChar char="●"/>
              <a:defRPr sz="2100"/>
            </a:lvl7pPr>
            <a:lvl8pPr marL="3657600" lvl="7" indent="-361950" rtl="0">
              <a:lnSpc>
                <a:spcPct val="100000"/>
              </a:lnSpc>
              <a:spcBef>
                <a:spcPts val="0"/>
              </a:spcBef>
              <a:spcAft>
                <a:spcPts val="0"/>
              </a:spcAft>
              <a:buSzPts val="2100"/>
              <a:buFont typeface="Nunito Light"/>
              <a:buChar char="○"/>
              <a:defRPr sz="2100"/>
            </a:lvl8pPr>
            <a:lvl9pPr marL="4114800" lvl="8" indent="-361950" rtl="0">
              <a:lnSpc>
                <a:spcPct val="100000"/>
              </a:lnSpc>
              <a:spcBef>
                <a:spcPts val="0"/>
              </a:spcBef>
              <a:spcAft>
                <a:spcPts val="0"/>
              </a:spcAft>
              <a:buSzPts val="2100"/>
              <a:buFont typeface="Nunito Light"/>
              <a:buChar char="■"/>
              <a:defRPr sz="2100"/>
            </a:lvl9pPr>
          </a:lstStyle>
          <a:p>
            <a:endParaRPr/>
          </a:p>
        </p:txBody>
      </p:sp>
      <p:sp>
        <p:nvSpPr>
          <p:cNvPr id="994" name="Google Shape;994;g18f83eb609f_5_1841"/>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995" name="Google Shape;995;g18f83eb609f_5_1841"/>
          <p:cNvSpPr txBox="1">
            <a:spLocks noGrp="1"/>
          </p:cNvSpPr>
          <p:nvPr>
            <p:ph type="subTitle" idx="3"/>
          </p:nvPr>
        </p:nvSpPr>
        <p:spPr>
          <a:xfrm>
            <a:off x="2574200" y="1557533"/>
            <a:ext cx="7043700" cy="6828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Title and three columns">
  <p:cSld name="CUSTOM_14_1">
    <p:spTree>
      <p:nvGrpSpPr>
        <p:cNvPr id="1" name="Shape 996"/>
        <p:cNvGrpSpPr/>
        <p:nvPr/>
      </p:nvGrpSpPr>
      <p:grpSpPr>
        <a:xfrm>
          <a:off x="0" y="0"/>
          <a:ext cx="0" cy="0"/>
          <a:chOff x="0" y="0"/>
          <a:chExt cx="0" cy="0"/>
        </a:xfrm>
      </p:grpSpPr>
      <p:grpSp>
        <p:nvGrpSpPr>
          <p:cNvPr id="997" name="Google Shape;997;g18f83eb609f_5_1849"/>
          <p:cNvGrpSpPr/>
          <p:nvPr/>
        </p:nvGrpSpPr>
        <p:grpSpPr>
          <a:xfrm>
            <a:off x="0" y="-10833"/>
            <a:ext cx="12191695" cy="6857829"/>
            <a:chOff x="0" y="-8125"/>
            <a:chExt cx="9144000" cy="5143500"/>
          </a:xfrm>
        </p:grpSpPr>
        <p:pic>
          <p:nvPicPr>
            <p:cNvPr id="998" name="Google Shape;998;g18f83eb609f_5_1849"/>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999" name="Google Shape;999;g18f83eb609f_5_1849"/>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1000" name="Google Shape;1000;g18f83eb609f_5_1849"/>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001" name="Google Shape;1001;g18f83eb609f_5_1849"/>
          <p:cNvSpPr txBox="1">
            <a:spLocks noGrp="1"/>
          </p:cNvSpPr>
          <p:nvPr>
            <p:ph type="subTitle" idx="1"/>
          </p:nvPr>
        </p:nvSpPr>
        <p:spPr>
          <a:xfrm>
            <a:off x="95990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002" name="Google Shape;1002;g18f83eb609f_5_1849"/>
          <p:cNvSpPr txBox="1">
            <a:spLocks noGrp="1"/>
          </p:cNvSpPr>
          <p:nvPr>
            <p:ph type="subTitle" idx="2"/>
          </p:nvPr>
        </p:nvSpPr>
        <p:spPr>
          <a:xfrm>
            <a:off x="95990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003" name="Google Shape;1003;g18f83eb609f_5_1849"/>
          <p:cNvSpPr txBox="1">
            <a:spLocks noGrp="1"/>
          </p:cNvSpPr>
          <p:nvPr>
            <p:ph type="subTitle" idx="3"/>
          </p:nvPr>
        </p:nvSpPr>
        <p:spPr>
          <a:xfrm>
            <a:off x="442790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004" name="Google Shape;1004;g18f83eb609f_5_1849"/>
          <p:cNvSpPr txBox="1">
            <a:spLocks noGrp="1"/>
          </p:cNvSpPr>
          <p:nvPr>
            <p:ph type="subTitle" idx="4"/>
          </p:nvPr>
        </p:nvSpPr>
        <p:spPr>
          <a:xfrm>
            <a:off x="442790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005" name="Google Shape;1005;g18f83eb609f_5_1849"/>
          <p:cNvSpPr txBox="1">
            <a:spLocks noGrp="1"/>
          </p:cNvSpPr>
          <p:nvPr>
            <p:ph type="subTitle" idx="5"/>
          </p:nvPr>
        </p:nvSpPr>
        <p:spPr>
          <a:xfrm>
            <a:off x="789649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006" name="Google Shape;1006;g18f83eb609f_5_1849"/>
          <p:cNvSpPr txBox="1">
            <a:spLocks noGrp="1"/>
          </p:cNvSpPr>
          <p:nvPr>
            <p:ph type="subTitle" idx="6"/>
          </p:nvPr>
        </p:nvSpPr>
        <p:spPr>
          <a:xfrm>
            <a:off x="789649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07"/>
        <p:cNvGrpSpPr/>
        <p:nvPr/>
      </p:nvGrpSpPr>
      <p:grpSpPr>
        <a:xfrm>
          <a:off x="0" y="0"/>
          <a:ext cx="0" cy="0"/>
          <a:chOff x="0" y="0"/>
          <a:chExt cx="0" cy="0"/>
        </a:xfrm>
      </p:grpSpPr>
      <p:grpSp>
        <p:nvGrpSpPr>
          <p:cNvPr id="1008" name="Google Shape;1008;g18f83eb609f_5_1860"/>
          <p:cNvGrpSpPr/>
          <p:nvPr/>
        </p:nvGrpSpPr>
        <p:grpSpPr>
          <a:xfrm flipH="1">
            <a:off x="305" y="-10833"/>
            <a:ext cx="12191695" cy="6857829"/>
            <a:chOff x="0" y="-8125"/>
            <a:chExt cx="9144000" cy="5143500"/>
          </a:xfrm>
        </p:grpSpPr>
        <p:pic>
          <p:nvPicPr>
            <p:cNvPr id="1009" name="Google Shape;1009;g18f83eb609f_5_1860"/>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010" name="Google Shape;1010;g18f83eb609f_5_1860"/>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1011" name="Google Shape;1011;g18f83eb609f_5_1860"/>
          <p:cNvSpPr txBox="1">
            <a:spLocks noGrp="1"/>
          </p:cNvSpPr>
          <p:nvPr>
            <p:ph type="title"/>
          </p:nvPr>
        </p:nvSpPr>
        <p:spPr>
          <a:xfrm>
            <a:off x="2670171" y="2068150"/>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012" name="Google Shape;1012;g18f83eb609f_5_1860"/>
          <p:cNvSpPr txBox="1">
            <a:spLocks noGrp="1"/>
          </p:cNvSpPr>
          <p:nvPr>
            <p:ph type="subTitle" idx="1"/>
          </p:nvPr>
        </p:nvSpPr>
        <p:spPr>
          <a:xfrm>
            <a:off x="2670171" y="2561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013" name="Google Shape;1013;g18f83eb609f_5_1860"/>
          <p:cNvSpPr txBox="1">
            <a:spLocks noGrp="1"/>
          </p:cNvSpPr>
          <p:nvPr>
            <p:ph type="title" idx="2"/>
          </p:nvPr>
        </p:nvSpPr>
        <p:spPr>
          <a:xfrm>
            <a:off x="7847704" y="2068150"/>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014" name="Google Shape;1014;g18f83eb609f_5_1860"/>
          <p:cNvSpPr txBox="1">
            <a:spLocks noGrp="1"/>
          </p:cNvSpPr>
          <p:nvPr>
            <p:ph type="subTitle" idx="3"/>
          </p:nvPr>
        </p:nvSpPr>
        <p:spPr>
          <a:xfrm>
            <a:off x="7847704" y="2561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015" name="Google Shape;1015;g18f83eb609f_5_1860"/>
          <p:cNvSpPr txBox="1">
            <a:spLocks noGrp="1"/>
          </p:cNvSpPr>
          <p:nvPr>
            <p:ph type="title" idx="4"/>
          </p:nvPr>
        </p:nvSpPr>
        <p:spPr>
          <a:xfrm>
            <a:off x="2670171" y="4100149"/>
            <a:ext cx="31656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016" name="Google Shape;1016;g18f83eb609f_5_1860"/>
          <p:cNvSpPr txBox="1">
            <a:spLocks noGrp="1"/>
          </p:cNvSpPr>
          <p:nvPr>
            <p:ph type="subTitle" idx="5"/>
          </p:nvPr>
        </p:nvSpPr>
        <p:spPr>
          <a:xfrm>
            <a:off x="2670171" y="4593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017" name="Google Shape;1017;g18f83eb609f_5_1860"/>
          <p:cNvSpPr txBox="1">
            <a:spLocks noGrp="1"/>
          </p:cNvSpPr>
          <p:nvPr>
            <p:ph type="title" idx="6"/>
          </p:nvPr>
        </p:nvSpPr>
        <p:spPr>
          <a:xfrm>
            <a:off x="7847704" y="4100149"/>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018" name="Google Shape;1018;g18f83eb609f_5_1860"/>
          <p:cNvSpPr txBox="1">
            <a:spLocks noGrp="1"/>
          </p:cNvSpPr>
          <p:nvPr>
            <p:ph type="subTitle" idx="7"/>
          </p:nvPr>
        </p:nvSpPr>
        <p:spPr>
          <a:xfrm>
            <a:off x="7847704" y="4593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019" name="Google Shape;1019;g18f83eb609f_5_1860"/>
          <p:cNvSpPr txBox="1">
            <a:spLocks noGrp="1"/>
          </p:cNvSpPr>
          <p:nvPr>
            <p:ph type="title" idx="8"/>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1020"/>
        <p:cNvGrpSpPr/>
        <p:nvPr/>
      </p:nvGrpSpPr>
      <p:grpSpPr>
        <a:xfrm>
          <a:off x="0" y="0"/>
          <a:ext cx="0" cy="0"/>
          <a:chOff x="0" y="0"/>
          <a:chExt cx="0" cy="0"/>
        </a:xfrm>
      </p:grpSpPr>
      <p:grpSp>
        <p:nvGrpSpPr>
          <p:cNvPr id="1021" name="Google Shape;1021;g18f83eb609f_5_1873"/>
          <p:cNvGrpSpPr/>
          <p:nvPr/>
        </p:nvGrpSpPr>
        <p:grpSpPr>
          <a:xfrm flipH="1">
            <a:off x="305" y="-10833"/>
            <a:ext cx="12191695" cy="6857829"/>
            <a:chOff x="0" y="-8125"/>
            <a:chExt cx="9144000" cy="5143500"/>
          </a:xfrm>
        </p:grpSpPr>
        <p:pic>
          <p:nvPicPr>
            <p:cNvPr id="1022" name="Google Shape;1022;g18f83eb609f_5_1873"/>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023" name="Google Shape;1023;g18f83eb609f_5_1873"/>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1024" name="Google Shape;1024;g18f83eb609f_5_1873"/>
          <p:cNvSpPr txBox="1">
            <a:spLocks noGrp="1"/>
          </p:cNvSpPr>
          <p:nvPr>
            <p:ph type="title"/>
          </p:nvPr>
        </p:nvSpPr>
        <p:spPr>
          <a:xfrm>
            <a:off x="2613747" y="1560167"/>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025" name="Google Shape;1025;g18f83eb609f_5_1873"/>
          <p:cNvSpPr txBox="1">
            <a:spLocks noGrp="1"/>
          </p:cNvSpPr>
          <p:nvPr>
            <p:ph type="subTitle" idx="1"/>
          </p:nvPr>
        </p:nvSpPr>
        <p:spPr>
          <a:xfrm>
            <a:off x="2613747" y="2053277"/>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026" name="Google Shape;1026;g18f83eb609f_5_1873"/>
          <p:cNvSpPr txBox="1">
            <a:spLocks noGrp="1"/>
          </p:cNvSpPr>
          <p:nvPr>
            <p:ph type="title" idx="2"/>
          </p:nvPr>
        </p:nvSpPr>
        <p:spPr>
          <a:xfrm>
            <a:off x="7572240" y="1560167"/>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027" name="Google Shape;1027;g18f83eb609f_5_1873"/>
          <p:cNvSpPr txBox="1">
            <a:spLocks noGrp="1"/>
          </p:cNvSpPr>
          <p:nvPr>
            <p:ph type="subTitle" idx="3"/>
          </p:nvPr>
        </p:nvSpPr>
        <p:spPr>
          <a:xfrm>
            <a:off x="7572240" y="2053277"/>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028" name="Google Shape;1028;g18f83eb609f_5_1873"/>
          <p:cNvSpPr txBox="1">
            <a:spLocks noGrp="1"/>
          </p:cNvSpPr>
          <p:nvPr>
            <p:ph type="title" idx="4"/>
          </p:nvPr>
        </p:nvSpPr>
        <p:spPr>
          <a:xfrm>
            <a:off x="2613747" y="3094352"/>
            <a:ext cx="33423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029" name="Google Shape;1029;g18f83eb609f_5_1873"/>
          <p:cNvSpPr txBox="1">
            <a:spLocks noGrp="1"/>
          </p:cNvSpPr>
          <p:nvPr>
            <p:ph type="subTitle" idx="5"/>
          </p:nvPr>
        </p:nvSpPr>
        <p:spPr>
          <a:xfrm>
            <a:off x="2613747" y="3587463"/>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030" name="Google Shape;1030;g18f83eb609f_5_1873"/>
          <p:cNvSpPr txBox="1">
            <a:spLocks noGrp="1"/>
          </p:cNvSpPr>
          <p:nvPr>
            <p:ph type="title" idx="6"/>
          </p:nvPr>
        </p:nvSpPr>
        <p:spPr>
          <a:xfrm>
            <a:off x="7572240" y="3094352"/>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031" name="Google Shape;1031;g18f83eb609f_5_1873"/>
          <p:cNvSpPr txBox="1">
            <a:spLocks noGrp="1"/>
          </p:cNvSpPr>
          <p:nvPr>
            <p:ph type="subTitle" idx="7"/>
          </p:nvPr>
        </p:nvSpPr>
        <p:spPr>
          <a:xfrm>
            <a:off x="7572240" y="3587463"/>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032" name="Google Shape;1032;g18f83eb609f_5_1873"/>
          <p:cNvSpPr txBox="1">
            <a:spLocks noGrp="1"/>
          </p:cNvSpPr>
          <p:nvPr>
            <p:ph type="title" idx="8"/>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033" name="Google Shape;1033;g18f83eb609f_5_1873"/>
          <p:cNvSpPr txBox="1">
            <a:spLocks noGrp="1"/>
          </p:cNvSpPr>
          <p:nvPr>
            <p:ph type="title" idx="9"/>
          </p:nvPr>
        </p:nvSpPr>
        <p:spPr>
          <a:xfrm>
            <a:off x="2613747" y="4625990"/>
            <a:ext cx="33423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034" name="Google Shape;1034;g18f83eb609f_5_1873"/>
          <p:cNvSpPr txBox="1">
            <a:spLocks noGrp="1"/>
          </p:cNvSpPr>
          <p:nvPr>
            <p:ph type="subTitle" idx="13"/>
          </p:nvPr>
        </p:nvSpPr>
        <p:spPr>
          <a:xfrm>
            <a:off x="2613747" y="5119100"/>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035" name="Google Shape;1035;g18f83eb609f_5_1873"/>
          <p:cNvSpPr txBox="1">
            <a:spLocks noGrp="1"/>
          </p:cNvSpPr>
          <p:nvPr>
            <p:ph type="title" idx="14"/>
          </p:nvPr>
        </p:nvSpPr>
        <p:spPr>
          <a:xfrm>
            <a:off x="7572240" y="4625990"/>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036" name="Google Shape;1036;g18f83eb609f_5_1873"/>
          <p:cNvSpPr txBox="1">
            <a:spLocks noGrp="1"/>
          </p:cNvSpPr>
          <p:nvPr>
            <p:ph type="subTitle" idx="15"/>
          </p:nvPr>
        </p:nvSpPr>
        <p:spPr>
          <a:xfrm>
            <a:off x="7572240" y="5119100"/>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037"/>
        <p:cNvGrpSpPr/>
        <p:nvPr/>
      </p:nvGrpSpPr>
      <p:grpSpPr>
        <a:xfrm>
          <a:off x="0" y="0"/>
          <a:ext cx="0" cy="0"/>
          <a:chOff x="0" y="0"/>
          <a:chExt cx="0" cy="0"/>
        </a:xfrm>
      </p:grpSpPr>
      <p:grpSp>
        <p:nvGrpSpPr>
          <p:cNvPr id="1038" name="Google Shape;1038;g18f83eb609f_5_1890"/>
          <p:cNvGrpSpPr/>
          <p:nvPr/>
        </p:nvGrpSpPr>
        <p:grpSpPr>
          <a:xfrm flipH="1">
            <a:off x="404" y="0"/>
            <a:ext cx="12191698" cy="6857829"/>
            <a:chOff x="2971473" y="-8125"/>
            <a:chExt cx="9144002" cy="5143500"/>
          </a:xfrm>
        </p:grpSpPr>
        <p:pic>
          <p:nvPicPr>
            <p:cNvPr id="1039" name="Google Shape;1039;g18f83eb609f_5_1890"/>
            <p:cNvPicPr preferRelativeResize="0"/>
            <p:nvPr/>
          </p:nvPicPr>
          <p:blipFill rotWithShape="1">
            <a:blip r:embed="rId2">
              <a:alphaModFix/>
            </a:blip>
            <a:srcRect l="47569"/>
            <a:stretch/>
          </p:blipFill>
          <p:spPr>
            <a:xfrm>
              <a:off x="2971473" y="-8125"/>
              <a:ext cx="4794077" cy="5143500"/>
            </a:xfrm>
            <a:prstGeom prst="rect">
              <a:avLst/>
            </a:prstGeom>
            <a:noFill/>
            <a:ln>
              <a:noFill/>
            </a:ln>
          </p:spPr>
        </p:pic>
        <p:pic>
          <p:nvPicPr>
            <p:cNvPr id="1040" name="Google Shape;1040;g18f83eb609f_5_1890"/>
            <p:cNvPicPr preferRelativeResize="0"/>
            <p:nvPr/>
          </p:nvPicPr>
          <p:blipFill rotWithShape="1">
            <a:blip r:embed="rId3">
              <a:alphaModFix/>
            </a:blip>
            <a:srcRect l="3333" r="48146"/>
            <a:stretch/>
          </p:blipFill>
          <p:spPr>
            <a:xfrm flipH="1">
              <a:off x="7678873" y="-8125"/>
              <a:ext cx="4436602" cy="5143500"/>
            </a:xfrm>
            <a:prstGeom prst="rect">
              <a:avLst/>
            </a:prstGeom>
            <a:noFill/>
            <a:ln>
              <a:noFill/>
            </a:ln>
          </p:spPr>
        </p:pic>
      </p:grpSp>
      <p:sp>
        <p:nvSpPr>
          <p:cNvPr id="1041" name="Google Shape;1041;g18f83eb609f_5_1890"/>
          <p:cNvSpPr txBox="1">
            <a:spLocks noGrp="1"/>
          </p:cNvSpPr>
          <p:nvPr>
            <p:ph type="title" hasCustomPrompt="1"/>
          </p:nvPr>
        </p:nvSpPr>
        <p:spPr>
          <a:xfrm>
            <a:off x="5472200" y="761295"/>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042" name="Google Shape;1042;g18f83eb609f_5_1890"/>
          <p:cNvSpPr txBox="1">
            <a:spLocks noGrp="1"/>
          </p:cNvSpPr>
          <p:nvPr>
            <p:ph type="subTitle" idx="1"/>
          </p:nvPr>
        </p:nvSpPr>
        <p:spPr>
          <a:xfrm>
            <a:off x="5472200" y="1489533"/>
            <a:ext cx="57180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1043" name="Google Shape;1043;g18f83eb609f_5_1890"/>
          <p:cNvSpPr txBox="1">
            <a:spLocks noGrp="1"/>
          </p:cNvSpPr>
          <p:nvPr>
            <p:ph type="title" idx="2" hasCustomPrompt="1"/>
          </p:nvPr>
        </p:nvSpPr>
        <p:spPr>
          <a:xfrm>
            <a:off x="5472200" y="2831395"/>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044" name="Google Shape;1044;g18f83eb609f_5_1890"/>
          <p:cNvSpPr txBox="1">
            <a:spLocks noGrp="1"/>
          </p:cNvSpPr>
          <p:nvPr>
            <p:ph type="subTitle" idx="3"/>
          </p:nvPr>
        </p:nvSpPr>
        <p:spPr>
          <a:xfrm>
            <a:off x="5472200" y="3553845"/>
            <a:ext cx="57180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1045" name="Google Shape;1045;g18f83eb609f_5_1890"/>
          <p:cNvSpPr txBox="1">
            <a:spLocks noGrp="1"/>
          </p:cNvSpPr>
          <p:nvPr>
            <p:ph type="title" idx="4" hasCustomPrompt="1"/>
          </p:nvPr>
        </p:nvSpPr>
        <p:spPr>
          <a:xfrm>
            <a:off x="5472200" y="4886632"/>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046" name="Google Shape;1046;g18f83eb609f_5_1890"/>
          <p:cNvSpPr txBox="1">
            <a:spLocks noGrp="1"/>
          </p:cNvSpPr>
          <p:nvPr>
            <p:ph type="subTitle" idx="5"/>
          </p:nvPr>
        </p:nvSpPr>
        <p:spPr>
          <a:xfrm>
            <a:off x="5472600" y="5616705"/>
            <a:ext cx="57171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047"/>
        <p:cNvGrpSpPr/>
        <p:nvPr/>
      </p:nvGrpSpPr>
      <p:grpSpPr>
        <a:xfrm>
          <a:off x="0" y="0"/>
          <a:ext cx="0" cy="0"/>
          <a:chOff x="0" y="0"/>
          <a:chExt cx="0" cy="0"/>
        </a:xfrm>
      </p:grpSpPr>
      <p:grpSp>
        <p:nvGrpSpPr>
          <p:cNvPr id="1048" name="Google Shape;1048;g18f83eb609f_5_1900"/>
          <p:cNvGrpSpPr/>
          <p:nvPr/>
        </p:nvGrpSpPr>
        <p:grpSpPr>
          <a:xfrm flipH="1">
            <a:off x="347" y="-10833"/>
            <a:ext cx="12189170" cy="6857829"/>
            <a:chOff x="1204368" y="-8125"/>
            <a:chExt cx="9142106" cy="5143500"/>
          </a:xfrm>
        </p:grpSpPr>
        <p:pic>
          <p:nvPicPr>
            <p:cNvPr id="1049" name="Google Shape;1049;g18f83eb609f_5_1900"/>
            <p:cNvPicPr preferRelativeResize="0"/>
            <p:nvPr/>
          </p:nvPicPr>
          <p:blipFill rotWithShape="1">
            <a:blip r:embed="rId2">
              <a:alphaModFix/>
            </a:blip>
            <a:srcRect l="28243"/>
            <a:stretch/>
          </p:blipFill>
          <p:spPr>
            <a:xfrm>
              <a:off x="1204368" y="-8125"/>
              <a:ext cx="6561173" cy="5143500"/>
            </a:xfrm>
            <a:prstGeom prst="rect">
              <a:avLst/>
            </a:prstGeom>
            <a:noFill/>
            <a:ln>
              <a:noFill/>
            </a:ln>
          </p:spPr>
        </p:pic>
        <p:pic>
          <p:nvPicPr>
            <p:cNvPr id="1050" name="Google Shape;1050;g18f83eb609f_5_1900"/>
            <p:cNvPicPr preferRelativeResize="0"/>
            <p:nvPr/>
          </p:nvPicPr>
          <p:blipFill rotWithShape="1">
            <a:blip r:embed="rId3">
              <a:alphaModFix/>
            </a:blip>
            <a:srcRect l="22679" r="48145"/>
            <a:stretch/>
          </p:blipFill>
          <p:spPr>
            <a:xfrm flipH="1">
              <a:off x="7678874" y="-8125"/>
              <a:ext cx="2667600" cy="5143500"/>
            </a:xfrm>
            <a:prstGeom prst="rect">
              <a:avLst/>
            </a:prstGeom>
            <a:noFill/>
            <a:ln>
              <a:noFill/>
            </a:ln>
          </p:spPr>
        </p:pic>
      </p:grpSp>
      <p:sp>
        <p:nvSpPr>
          <p:cNvPr id="1051" name="Google Shape;1051;g18f83eb609f_5_1900"/>
          <p:cNvSpPr txBox="1">
            <a:spLocks noGrp="1"/>
          </p:cNvSpPr>
          <p:nvPr>
            <p:ph type="title" hasCustomPrompt="1"/>
          </p:nvPr>
        </p:nvSpPr>
        <p:spPr>
          <a:xfrm flipH="1">
            <a:off x="9721717" y="2384499"/>
            <a:ext cx="1452900" cy="387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3300">
                <a:solidFill>
                  <a:schemeClr val="lt1"/>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052" name="Google Shape;1052;g18f83eb609f_5_1900"/>
          <p:cNvSpPr txBox="1">
            <a:spLocks noGrp="1"/>
          </p:cNvSpPr>
          <p:nvPr>
            <p:ph type="subTitle" idx="1"/>
          </p:nvPr>
        </p:nvSpPr>
        <p:spPr>
          <a:xfrm flipH="1">
            <a:off x="4471683" y="2327334"/>
            <a:ext cx="5128500" cy="9903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1053" name="Google Shape;1053;g18f83eb609f_5_1900"/>
          <p:cNvSpPr txBox="1">
            <a:spLocks noGrp="1"/>
          </p:cNvSpPr>
          <p:nvPr>
            <p:ph type="title" idx="2" hasCustomPrompt="1"/>
          </p:nvPr>
        </p:nvSpPr>
        <p:spPr>
          <a:xfrm flipH="1">
            <a:off x="9721717" y="4596899"/>
            <a:ext cx="1452900" cy="387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3300">
                <a:solidFill>
                  <a:schemeClr val="lt1"/>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054" name="Google Shape;1054;g18f83eb609f_5_1900"/>
          <p:cNvSpPr txBox="1">
            <a:spLocks noGrp="1"/>
          </p:cNvSpPr>
          <p:nvPr>
            <p:ph type="subTitle" idx="3"/>
          </p:nvPr>
        </p:nvSpPr>
        <p:spPr>
          <a:xfrm flipH="1">
            <a:off x="4471683" y="4539734"/>
            <a:ext cx="5128500" cy="9903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1055" name="Google Shape;1055;g18f83eb609f_5_1900"/>
          <p:cNvSpPr txBox="1">
            <a:spLocks noGrp="1"/>
          </p:cNvSpPr>
          <p:nvPr>
            <p:ph type="title" idx="4"/>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056" name="Google Shape;1056;g18f83eb609f_5_1900"/>
          <p:cNvSpPr txBox="1">
            <a:spLocks noGrp="1"/>
          </p:cNvSpPr>
          <p:nvPr>
            <p:ph type="subTitle" idx="5"/>
          </p:nvPr>
        </p:nvSpPr>
        <p:spPr>
          <a:xfrm flipH="1">
            <a:off x="4471683" y="1838383"/>
            <a:ext cx="5128500" cy="4875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2pPr>
            <a:lvl3pPr lvl="2"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3pPr>
            <a:lvl4pPr lvl="3"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4pPr>
            <a:lvl5pPr lvl="4"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5pPr>
            <a:lvl6pPr lvl="5"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6pPr>
            <a:lvl7pPr lvl="6"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7pPr>
            <a:lvl8pPr lvl="7"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8pPr>
            <a:lvl9pPr lvl="8"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9pPr>
          </a:lstStyle>
          <a:p>
            <a:endParaRPr/>
          </a:p>
        </p:txBody>
      </p:sp>
      <p:sp>
        <p:nvSpPr>
          <p:cNvPr id="1057" name="Google Shape;1057;g18f83eb609f_5_1900"/>
          <p:cNvSpPr txBox="1">
            <a:spLocks noGrp="1"/>
          </p:cNvSpPr>
          <p:nvPr>
            <p:ph type="subTitle" idx="6"/>
          </p:nvPr>
        </p:nvSpPr>
        <p:spPr>
          <a:xfrm flipH="1">
            <a:off x="4471683" y="4050783"/>
            <a:ext cx="5128500" cy="4875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2pPr>
            <a:lvl3pPr lvl="2"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3pPr>
            <a:lvl4pPr lvl="3"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4pPr>
            <a:lvl5pPr lvl="4"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5pPr>
            <a:lvl6pPr lvl="5"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6pPr>
            <a:lvl7pPr lvl="6"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7pPr>
            <a:lvl8pPr lvl="7"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8pPr>
            <a:lvl9pPr lvl="8"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3_Contents slide layout">
  <p:cSld name="13_Contents slide layout">
    <p:spTree>
      <p:nvGrpSpPr>
        <p:cNvPr id="1" name="Shape 86"/>
        <p:cNvGrpSpPr/>
        <p:nvPr/>
      </p:nvGrpSpPr>
      <p:grpSpPr>
        <a:xfrm>
          <a:off x="0" y="0"/>
          <a:ext cx="0" cy="0"/>
          <a:chOff x="0" y="0"/>
          <a:chExt cx="0" cy="0"/>
        </a:xfrm>
      </p:grpSpPr>
      <p:grpSp>
        <p:nvGrpSpPr>
          <p:cNvPr id="87" name="Google Shape;87;p66"/>
          <p:cNvGrpSpPr/>
          <p:nvPr/>
        </p:nvGrpSpPr>
        <p:grpSpPr>
          <a:xfrm>
            <a:off x="7965993" y="1722699"/>
            <a:ext cx="3309288" cy="4464142"/>
            <a:chOff x="5745956" y="3501865"/>
            <a:chExt cx="2146216" cy="2895189"/>
          </a:xfrm>
        </p:grpSpPr>
        <p:sp>
          <p:nvSpPr>
            <p:cNvPr id="88" name="Google Shape;88;p66"/>
            <p:cNvSpPr/>
            <p:nvPr/>
          </p:nvSpPr>
          <p:spPr>
            <a:xfrm>
              <a:off x="7498806" y="3501865"/>
              <a:ext cx="157347" cy="62939"/>
            </a:xfrm>
            <a:custGeom>
              <a:avLst/>
              <a:gdLst/>
              <a:ahLst/>
              <a:cxnLst/>
              <a:rect l="l" t="t" r="r" b="b"/>
              <a:pathLst>
                <a:path w="47625" h="19050" extrusionOk="0">
                  <a:moveTo>
                    <a:pt x="45244" y="13811"/>
                  </a:moveTo>
                  <a:lnTo>
                    <a:pt x="45244" y="13811"/>
                  </a:lnTo>
                  <a:cubicBezTo>
                    <a:pt x="45244" y="17621"/>
                    <a:pt x="42386" y="20479"/>
                    <a:pt x="38576" y="20479"/>
                  </a:cubicBezTo>
                  <a:lnTo>
                    <a:pt x="13811" y="20479"/>
                  </a:lnTo>
                  <a:cubicBezTo>
                    <a:pt x="10001" y="20479"/>
                    <a:pt x="7144" y="17621"/>
                    <a:pt x="7144" y="13811"/>
                  </a:cubicBezTo>
                  <a:lnTo>
                    <a:pt x="7144" y="13811"/>
                  </a:lnTo>
                  <a:cubicBezTo>
                    <a:pt x="7144" y="10001"/>
                    <a:pt x="10001" y="7144"/>
                    <a:pt x="13811" y="7144"/>
                  </a:cubicBezTo>
                  <a:lnTo>
                    <a:pt x="38576" y="7144"/>
                  </a:lnTo>
                  <a:cubicBezTo>
                    <a:pt x="42386" y="8096"/>
                    <a:pt x="45244" y="10954"/>
                    <a:pt x="45244" y="13811"/>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 name="Google Shape;89;p66"/>
            <p:cNvSpPr/>
            <p:nvPr/>
          </p:nvSpPr>
          <p:spPr>
            <a:xfrm>
              <a:off x="7829233" y="3977052"/>
              <a:ext cx="62939" cy="157347"/>
            </a:xfrm>
            <a:custGeom>
              <a:avLst/>
              <a:gdLst/>
              <a:ahLst/>
              <a:cxnLst/>
              <a:rect l="l" t="t" r="r" b="b"/>
              <a:pathLst>
                <a:path w="19050" h="47625" extrusionOk="0">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 name="Google Shape;90;p66"/>
            <p:cNvSpPr/>
            <p:nvPr/>
          </p:nvSpPr>
          <p:spPr>
            <a:xfrm>
              <a:off x="7829233" y="3838586"/>
              <a:ext cx="62939" cy="157347"/>
            </a:xfrm>
            <a:custGeom>
              <a:avLst/>
              <a:gdLst/>
              <a:ahLst/>
              <a:cxnLst/>
              <a:rect l="l" t="t" r="r" b="b"/>
              <a:pathLst>
                <a:path w="19050" h="47625" extrusionOk="0">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 name="Google Shape;91;p66"/>
            <p:cNvSpPr/>
            <p:nvPr/>
          </p:nvSpPr>
          <p:spPr>
            <a:xfrm>
              <a:off x="5745956" y="3523892"/>
              <a:ext cx="2139922" cy="2863720"/>
            </a:xfrm>
            <a:custGeom>
              <a:avLst/>
              <a:gdLst/>
              <a:ahLst/>
              <a:cxnLst/>
              <a:rect l="l" t="t" r="r" b="b"/>
              <a:pathLst>
                <a:path w="647700" h="866775" extrusionOk="0">
                  <a:moveTo>
                    <a:pt x="611029" y="7144"/>
                  </a:moveTo>
                  <a:lnTo>
                    <a:pt x="40481" y="7144"/>
                  </a:lnTo>
                  <a:cubicBezTo>
                    <a:pt x="22384" y="7144"/>
                    <a:pt x="7144" y="22384"/>
                    <a:pt x="7144" y="41434"/>
                  </a:cubicBezTo>
                  <a:lnTo>
                    <a:pt x="7144" y="831056"/>
                  </a:lnTo>
                  <a:cubicBezTo>
                    <a:pt x="7144" y="850106"/>
                    <a:pt x="22384" y="865346"/>
                    <a:pt x="40481" y="865346"/>
                  </a:cubicBezTo>
                  <a:lnTo>
                    <a:pt x="611029" y="865346"/>
                  </a:lnTo>
                  <a:cubicBezTo>
                    <a:pt x="629126" y="865346"/>
                    <a:pt x="644366" y="850106"/>
                    <a:pt x="644366" y="831056"/>
                  </a:cubicBezTo>
                  <a:lnTo>
                    <a:pt x="644366" y="41434"/>
                  </a:lnTo>
                  <a:cubicBezTo>
                    <a:pt x="644366" y="23336"/>
                    <a:pt x="629126" y="7144"/>
                    <a:pt x="611029" y="7144"/>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 name="Google Shape;92;p66"/>
            <p:cNvSpPr/>
            <p:nvPr/>
          </p:nvSpPr>
          <p:spPr>
            <a:xfrm>
              <a:off x="5755398" y="3533334"/>
              <a:ext cx="2108453" cy="2863720"/>
            </a:xfrm>
            <a:custGeom>
              <a:avLst/>
              <a:gdLst/>
              <a:ahLst/>
              <a:cxnLst/>
              <a:rect l="l" t="t" r="r" b="b"/>
              <a:pathLst>
                <a:path w="638175" h="866775" extrusionOk="0">
                  <a:moveTo>
                    <a:pt x="605314" y="7144"/>
                  </a:moveTo>
                  <a:lnTo>
                    <a:pt x="40481" y="7144"/>
                  </a:lnTo>
                  <a:cubicBezTo>
                    <a:pt x="22384" y="7144"/>
                    <a:pt x="7144" y="22384"/>
                    <a:pt x="7144" y="41434"/>
                  </a:cubicBezTo>
                  <a:lnTo>
                    <a:pt x="7144" y="826294"/>
                  </a:lnTo>
                  <a:cubicBezTo>
                    <a:pt x="7144" y="845344"/>
                    <a:pt x="22384" y="860584"/>
                    <a:pt x="40481" y="860584"/>
                  </a:cubicBezTo>
                  <a:lnTo>
                    <a:pt x="604361" y="860584"/>
                  </a:lnTo>
                  <a:cubicBezTo>
                    <a:pt x="622459" y="860584"/>
                    <a:pt x="637699" y="845344"/>
                    <a:pt x="637699" y="826294"/>
                  </a:cubicBezTo>
                  <a:lnTo>
                    <a:pt x="637699" y="41434"/>
                  </a:lnTo>
                  <a:cubicBezTo>
                    <a:pt x="637699" y="22384"/>
                    <a:pt x="623411" y="7144"/>
                    <a:pt x="605314" y="7144"/>
                  </a:cubicBezTo>
                  <a:close/>
                </a:path>
              </a:pathLst>
            </a:custGeom>
            <a:solidFill>
              <a:srgbClr val="231F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 name="Google Shape;93;p66"/>
            <p:cNvSpPr/>
            <p:nvPr/>
          </p:nvSpPr>
          <p:spPr>
            <a:xfrm>
              <a:off x="5972536" y="3781941"/>
              <a:ext cx="1699350" cy="2360208"/>
            </a:xfrm>
            <a:custGeom>
              <a:avLst/>
              <a:gdLst/>
              <a:ahLst/>
              <a:cxnLst/>
              <a:rect l="l" t="t" r="r" b="b"/>
              <a:pathLst>
                <a:path w="514350" h="714375" extrusionOk="0">
                  <a:moveTo>
                    <a:pt x="7144" y="7144"/>
                  </a:moveTo>
                  <a:lnTo>
                    <a:pt x="508159" y="7144"/>
                  </a:lnTo>
                  <a:lnTo>
                    <a:pt x="508159" y="711041"/>
                  </a:lnTo>
                  <a:lnTo>
                    <a:pt x="7144" y="711041"/>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 name="Google Shape;94;p66"/>
            <p:cNvSpPr/>
            <p:nvPr/>
          </p:nvSpPr>
          <p:spPr>
            <a:xfrm>
              <a:off x="6537278" y="3804313"/>
              <a:ext cx="1119116" cy="2330356"/>
            </a:xfrm>
            <a:custGeom>
              <a:avLst/>
              <a:gdLst/>
              <a:ahLst/>
              <a:cxnLst/>
              <a:rect l="l" t="t" r="r" b="b"/>
              <a:pathLst>
                <a:path w="1119116" h="2330356" extrusionOk="0">
                  <a:moveTo>
                    <a:pt x="614149" y="0"/>
                  </a:moveTo>
                  <a:lnTo>
                    <a:pt x="1115704" y="3412"/>
                  </a:lnTo>
                  <a:cubicBezTo>
                    <a:pt x="1116841" y="777923"/>
                    <a:pt x="1117979" y="1555845"/>
                    <a:pt x="1119116" y="2330356"/>
                  </a:cubicBezTo>
                  <a:lnTo>
                    <a:pt x="0" y="2330356"/>
                  </a:lnTo>
                  <a:lnTo>
                    <a:pt x="614149" y="0"/>
                  </a:lnTo>
                  <a:close/>
                </a:path>
              </a:pathLst>
            </a:custGeom>
            <a:solidFill>
              <a:srgbClr val="999999">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95" name="Google Shape;95;p66"/>
            <p:cNvGrpSpPr/>
            <p:nvPr/>
          </p:nvGrpSpPr>
          <p:grpSpPr>
            <a:xfrm>
              <a:off x="6752948" y="6198983"/>
              <a:ext cx="113352" cy="113352"/>
              <a:chOff x="6768693" y="6038239"/>
              <a:chExt cx="147969" cy="147969"/>
            </a:xfrm>
          </p:grpSpPr>
          <p:sp>
            <p:nvSpPr>
              <p:cNvPr id="96" name="Google Shape;96;p66"/>
              <p:cNvSpPr/>
              <p:nvPr/>
            </p:nvSpPr>
            <p:spPr>
              <a:xfrm>
                <a:off x="6768693" y="6038239"/>
                <a:ext cx="147969" cy="147969"/>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 name="Google Shape;97;p66"/>
              <p:cNvSpPr/>
              <p:nvPr/>
            </p:nvSpPr>
            <p:spPr>
              <a:xfrm>
                <a:off x="6802088" y="6071634"/>
                <a:ext cx="81180" cy="8118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sp>
        <p:nvSpPr>
          <p:cNvPr id="98" name="Google Shape;98;p66"/>
          <p:cNvSpPr>
            <a:spLocks noGrp="1"/>
          </p:cNvSpPr>
          <p:nvPr>
            <p:ph type="pic" idx="2"/>
          </p:nvPr>
        </p:nvSpPr>
        <p:spPr>
          <a:xfrm>
            <a:off x="8169315" y="2050683"/>
            <a:ext cx="2912347" cy="3731582"/>
          </a:xfrm>
          <a:prstGeom prst="rect">
            <a:avLst/>
          </a:prstGeom>
          <a:solidFill>
            <a:srgbClr val="F2F2F2"/>
          </a:solidFill>
          <a:ln>
            <a:noFill/>
          </a:ln>
        </p:spPr>
      </p:sp>
      <p:sp>
        <p:nvSpPr>
          <p:cNvPr id="99" name="Google Shape;99;p66"/>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100" name="Google Shape;100;p66"/>
          <p:cNvGrpSpPr/>
          <p:nvPr/>
        </p:nvGrpSpPr>
        <p:grpSpPr>
          <a:xfrm>
            <a:off x="10008108" y="-231057"/>
            <a:ext cx="2284670" cy="1711520"/>
            <a:chOff x="8276629" y="-397066"/>
            <a:chExt cx="3335870" cy="2499009"/>
          </a:xfrm>
        </p:grpSpPr>
        <p:sp>
          <p:nvSpPr>
            <p:cNvPr id="101" name="Google Shape;101;p66"/>
            <p:cNvSpPr/>
            <p:nvPr/>
          </p:nvSpPr>
          <p:spPr>
            <a:xfrm rot="900000">
              <a:off x="10312037" y="701555"/>
              <a:ext cx="921642" cy="844304"/>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02" name="Google Shape;102;p66"/>
            <p:cNvSpPr/>
            <p:nvPr/>
          </p:nvSpPr>
          <p:spPr>
            <a:xfrm rot="3175590">
              <a:off x="8973624" y="825948"/>
              <a:ext cx="1057756" cy="968996"/>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cap="flat" cmpd="sng">
              <a:solidFill>
                <a:srgbClr val="A5A5A5">
                  <a:alpha val="2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03" name="Google Shape;103;p66"/>
            <p:cNvSpPr/>
            <p:nvPr/>
          </p:nvSpPr>
          <p:spPr>
            <a:xfrm rot="8100000">
              <a:off x="9440769" y="7598"/>
              <a:ext cx="1844452" cy="1689680"/>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7F7F7F">
                <a:alpha val="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04" name="Google Shape;104;p66"/>
            <p:cNvSpPr/>
            <p:nvPr/>
          </p:nvSpPr>
          <p:spPr>
            <a:xfrm rot="-3552988">
              <a:off x="8414328" y="187495"/>
              <a:ext cx="921642" cy="844304"/>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105" name="Google Shape;105;p66"/>
          <p:cNvGrpSpPr/>
          <p:nvPr/>
        </p:nvGrpSpPr>
        <p:grpSpPr>
          <a:xfrm>
            <a:off x="2055" y="-231057"/>
            <a:ext cx="2284670" cy="1711520"/>
            <a:chOff x="8276629" y="-397066"/>
            <a:chExt cx="3335870" cy="2499009"/>
          </a:xfrm>
        </p:grpSpPr>
        <p:sp>
          <p:nvSpPr>
            <p:cNvPr id="106" name="Google Shape;106;p66"/>
            <p:cNvSpPr/>
            <p:nvPr/>
          </p:nvSpPr>
          <p:spPr>
            <a:xfrm rot="900000">
              <a:off x="10312037" y="701555"/>
              <a:ext cx="921642" cy="844304"/>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07" name="Google Shape;107;p66"/>
            <p:cNvSpPr/>
            <p:nvPr/>
          </p:nvSpPr>
          <p:spPr>
            <a:xfrm rot="3175590">
              <a:off x="8973624" y="825948"/>
              <a:ext cx="1057756" cy="968996"/>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cap="flat" cmpd="sng">
              <a:solidFill>
                <a:srgbClr val="A5A5A5">
                  <a:alpha val="2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08" name="Google Shape;108;p66"/>
            <p:cNvSpPr/>
            <p:nvPr/>
          </p:nvSpPr>
          <p:spPr>
            <a:xfrm rot="8100000">
              <a:off x="9440769" y="7598"/>
              <a:ext cx="1844452" cy="1689680"/>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7F7F7F">
                <a:alpha val="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09" name="Google Shape;109;p66"/>
            <p:cNvSpPr/>
            <p:nvPr/>
          </p:nvSpPr>
          <p:spPr>
            <a:xfrm rot="-3552988">
              <a:off x="8414328" y="187495"/>
              <a:ext cx="921642" cy="844304"/>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058"/>
        <p:cNvGrpSpPr/>
        <p:nvPr/>
      </p:nvGrpSpPr>
      <p:grpSpPr>
        <a:xfrm>
          <a:off x="0" y="0"/>
          <a:ext cx="0" cy="0"/>
          <a:chOff x="0" y="0"/>
          <a:chExt cx="0" cy="0"/>
        </a:xfrm>
      </p:grpSpPr>
      <p:grpSp>
        <p:nvGrpSpPr>
          <p:cNvPr id="1059" name="Google Shape;1059;g18f83eb609f_5_1911"/>
          <p:cNvGrpSpPr/>
          <p:nvPr/>
        </p:nvGrpSpPr>
        <p:grpSpPr>
          <a:xfrm rot="10800000" flipH="1">
            <a:off x="-9808" y="-10662"/>
            <a:ext cx="12202688" cy="6857829"/>
            <a:chOff x="3254492" y="-8125"/>
            <a:chExt cx="9152244" cy="5143500"/>
          </a:xfrm>
        </p:grpSpPr>
        <p:pic>
          <p:nvPicPr>
            <p:cNvPr id="1060" name="Google Shape;1060;g18f83eb609f_5_1911"/>
            <p:cNvPicPr preferRelativeResize="0"/>
            <p:nvPr/>
          </p:nvPicPr>
          <p:blipFill rotWithShape="1">
            <a:blip r:embed="rId2">
              <a:alphaModFix/>
            </a:blip>
            <a:srcRect l="42329"/>
            <a:stretch/>
          </p:blipFill>
          <p:spPr>
            <a:xfrm>
              <a:off x="3254492" y="-8125"/>
              <a:ext cx="5273050" cy="5143500"/>
            </a:xfrm>
            <a:prstGeom prst="rect">
              <a:avLst/>
            </a:prstGeom>
            <a:noFill/>
            <a:ln>
              <a:noFill/>
            </a:ln>
          </p:spPr>
        </p:pic>
        <p:pic>
          <p:nvPicPr>
            <p:cNvPr id="1061" name="Google Shape;1061;g18f83eb609f_5_1911"/>
            <p:cNvPicPr preferRelativeResize="0"/>
            <p:nvPr/>
          </p:nvPicPr>
          <p:blipFill rotWithShape="1">
            <a:blip r:embed="rId3">
              <a:alphaModFix/>
            </a:blip>
            <a:srcRect l="9327" r="38965"/>
            <a:stretch/>
          </p:blipFill>
          <p:spPr>
            <a:xfrm flipH="1">
              <a:off x="7678861" y="-8125"/>
              <a:ext cx="4727875" cy="5143500"/>
            </a:xfrm>
            <a:prstGeom prst="rect">
              <a:avLst/>
            </a:prstGeom>
            <a:noFill/>
            <a:ln>
              <a:noFill/>
            </a:ln>
          </p:spPr>
        </p:pic>
      </p:grpSp>
      <p:sp>
        <p:nvSpPr>
          <p:cNvPr id="1062" name="Google Shape;1062;g18f83eb609f_5_1911"/>
          <p:cNvSpPr txBox="1">
            <a:spLocks noGrp="1"/>
          </p:cNvSpPr>
          <p:nvPr>
            <p:ph type="title"/>
          </p:nvPr>
        </p:nvSpPr>
        <p:spPr>
          <a:xfrm>
            <a:off x="964200" y="716515"/>
            <a:ext cx="5726400" cy="1457700"/>
          </a:xfrm>
          <a:prstGeom prst="rect">
            <a:avLst/>
          </a:prstGeom>
          <a:noFill/>
        </p:spPr>
        <p:txBody>
          <a:bodyPr spcFirstLastPara="1" wrap="square" lIns="121900" tIns="121900" rIns="121900" bIns="121900" anchor="ctr" anchorCtr="0">
            <a:noAutofit/>
          </a:bodyPr>
          <a:lstStyle>
            <a:lvl1pPr lvl="0" algn="l" rtl="0">
              <a:spcBef>
                <a:spcPts val="0"/>
              </a:spcBef>
              <a:spcAft>
                <a:spcPts val="0"/>
              </a:spcAft>
              <a:buSzPts val="4700"/>
              <a:buNone/>
              <a:defRPr sz="10000"/>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063" name="Google Shape;1063;g18f83eb609f_5_1911"/>
          <p:cNvSpPr txBox="1">
            <a:spLocks noGrp="1"/>
          </p:cNvSpPr>
          <p:nvPr>
            <p:ph type="subTitle" idx="1"/>
          </p:nvPr>
        </p:nvSpPr>
        <p:spPr>
          <a:xfrm>
            <a:off x="964200" y="2181219"/>
            <a:ext cx="4579500" cy="14577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064" name="Google Shape;1064;g18f83eb609f_5_1911"/>
          <p:cNvSpPr txBox="1"/>
          <p:nvPr/>
        </p:nvSpPr>
        <p:spPr>
          <a:xfrm>
            <a:off x="964200" y="4881933"/>
            <a:ext cx="5258700" cy="7317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600">
                <a:solidFill>
                  <a:schemeClr val="lt1"/>
                </a:solidFill>
                <a:latin typeface="Inter"/>
                <a:ea typeface="Inter"/>
                <a:cs typeface="Inter"/>
                <a:sym typeface="Inter"/>
              </a:rPr>
              <a:t>CREDITS: Diese Präsentationsvorlage wurde von </a:t>
            </a:r>
            <a:r>
              <a:rPr lang="en-US" sz="1600" b="1">
                <a:solidFill>
                  <a:schemeClr val="hlink"/>
                </a:solidFill>
                <a:uFill>
                  <a:noFill/>
                </a:uFill>
                <a:latin typeface="Inter"/>
                <a:ea typeface="Inter"/>
                <a:cs typeface="Inter"/>
                <a:sym typeface="Inter"/>
                <a:hlinkClick r:id="rId4"/>
              </a:rPr>
              <a:t>Slidesgo</a:t>
            </a:r>
            <a:r>
              <a:rPr lang="en-US" sz="1600">
                <a:solidFill>
                  <a:schemeClr val="lt1"/>
                </a:solidFill>
                <a:latin typeface="Inter"/>
                <a:ea typeface="Inter"/>
                <a:cs typeface="Inter"/>
                <a:sym typeface="Inter"/>
              </a:rPr>
              <a:t> erstellt, inklusive Icons von </a:t>
            </a:r>
            <a:r>
              <a:rPr lang="en-US" sz="1600" b="1">
                <a:solidFill>
                  <a:schemeClr val="hlink"/>
                </a:solidFill>
                <a:uFill>
                  <a:noFill/>
                </a:uFill>
                <a:latin typeface="Inter"/>
                <a:ea typeface="Inter"/>
                <a:cs typeface="Inter"/>
                <a:sym typeface="Inter"/>
                <a:hlinkClick r:id="rId5"/>
              </a:rPr>
              <a:t>Flaticon</a:t>
            </a:r>
            <a:r>
              <a:rPr lang="en-US" sz="1600">
                <a:solidFill>
                  <a:schemeClr val="lt1"/>
                </a:solidFill>
                <a:latin typeface="Inter"/>
                <a:ea typeface="Inter"/>
                <a:cs typeface="Inter"/>
                <a:sym typeface="Inter"/>
              </a:rPr>
              <a:t> und Infografiken &amp; Bilder von </a:t>
            </a:r>
            <a:r>
              <a:rPr lang="en-US" sz="1600" b="1">
                <a:solidFill>
                  <a:schemeClr val="hlink"/>
                </a:solidFill>
                <a:uFill>
                  <a:noFill/>
                </a:uFill>
                <a:latin typeface="Inter"/>
                <a:ea typeface="Inter"/>
                <a:cs typeface="Inter"/>
                <a:sym typeface="Inter"/>
                <a:hlinkClick r:id="rId6"/>
              </a:rPr>
              <a:t>Freepik</a:t>
            </a:r>
            <a:r>
              <a:rPr lang="en-US" sz="1600">
                <a:solidFill>
                  <a:schemeClr val="lt1"/>
                </a:solidFill>
                <a:latin typeface="Inter"/>
                <a:ea typeface="Inter"/>
                <a:cs typeface="Inter"/>
                <a:sym typeface="Inter"/>
              </a:rPr>
              <a:t> </a:t>
            </a:r>
            <a:endParaRPr sz="1600">
              <a:solidFill>
                <a:schemeClr val="lt1"/>
              </a:solidFill>
              <a:latin typeface="Inter"/>
              <a:ea typeface="Inter"/>
              <a:cs typeface="Inter"/>
              <a:sym typeface="Inter"/>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65"/>
        <p:cNvGrpSpPr/>
        <p:nvPr/>
      </p:nvGrpSpPr>
      <p:grpSpPr>
        <a:xfrm>
          <a:off x="0" y="0"/>
          <a:ext cx="0" cy="0"/>
          <a:chOff x="0" y="0"/>
          <a:chExt cx="0" cy="0"/>
        </a:xfrm>
      </p:grpSpPr>
      <p:grpSp>
        <p:nvGrpSpPr>
          <p:cNvPr id="1066" name="Google Shape;1066;g18f83eb609f_5_1918"/>
          <p:cNvGrpSpPr/>
          <p:nvPr/>
        </p:nvGrpSpPr>
        <p:grpSpPr>
          <a:xfrm rot="10800000">
            <a:off x="-9286" y="-10662"/>
            <a:ext cx="12202688" cy="6857829"/>
            <a:chOff x="3254492" y="-8125"/>
            <a:chExt cx="9152244" cy="5143500"/>
          </a:xfrm>
        </p:grpSpPr>
        <p:pic>
          <p:nvPicPr>
            <p:cNvPr id="1067" name="Google Shape;1067;g18f83eb609f_5_1918"/>
            <p:cNvPicPr preferRelativeResize="0"/>
            <p:nvPr/>
          </p:nvPicPr>
          <p:blipFill rotWithShape="1">
            <a:blip r:embed="rId2">
              <a:alphaModFix/>
            </a:blip>
            <a:srcRect l="42329"/>
            <a:stretch/>
          </p:blipFill>
          <p:spPr>
            <a:xfrm>
              <a:off x="3254492" y="-8125"/>
              <a:ext cx="5273050" cy="5143500"/>
            </a:xfrm>
            <a:prstGeom prst="rect">
              <a:avLst/>
            </a:prstGeom>
            <a:noFill/>
            <a:ln>
              <a:noFill/>
            </a:ln>
          </p:spPr>
        </p:pic>
        <p:pic>
          <p:nvPicPr>
            <p:cNvPr id="1068" name="Google Shape;1068;g18f83eb609f_5_1918"/>
            <p:cNvPicPr preferRelativeResize="0"/>
            <p:nvPr/>
          </p:nvPicPr>
          <p:blipFill rotWithShape="1">
            <a:blip r:embed="rId3">
              <a:alphaModFix/>
            </a:blip>
            <a:srcRect l="9327" r="38965"/>
            <a:stretch/>
          </p:blipFill>
          <p:spPr>
            <a:xfrm flipH="1">
              <a:off x="7678861" y="-8125"/>
              <a:ext cx="4727875" cy="5143500"/>
            </a:xfrm>
            <a:prstGeom prst="rect">
              <a:avLst/>
            </a:prstGeom>
            <a:noFill/>
            <a:ln>
              <a:noFill/>
            </a:ln>
          </p:spPr>
        </p:pic>
      </p:gr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069"/>
        <p:cNvGrpSpPr/>
        <p:nvPr/>
      </p:nvGrpSpPr>
      <p:grpSpPr>
        <a:xfrm>
          <a:off x="0" y="0"/>
          <a:ext cx="0" cy="0"/>
          <a:chOff x="0" y="0"/>
          <a:chExt cx="0" cy="0"/>
        </a:xfrm>
      </p:grpSpPr>
      <p:grpSp>
        <p:nvGrpSpPr>
          <p:cNvPr id="1070" name="Google Shape;1070;g18f83eb609f_5_1922"/>
          <p:cNvGrpSpPr/>
          <p:nvPr/>
        </p:nvGrpSpPr>
        <p:grpSpPr>
          <a:xfrm>
            <a:off x="0" y="-10833"/>
            <a:ext cx="12191695" cy="6857829"/>
            <a:chOff x="0" y="-8125"/>
            <a:chExt cx="9144000" cy="5143500"/>
          </a:xfrm>
        </p:grpSpPr>
        <p:pic>
          <p:nvPicPr>
            <p:cNvPr id="1071" name="Google Shape;1071;g18f83eb609f_5_1922"/>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072" name="Google Shape;1072;g18f83eb609f_5_1922"/>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76"/>
        <p:cNvGrpSpPr/>
        <p:nvPr/>
      </p:nvGrpSpPr>
      <p:grpSpPr>
        <a:xfrm>
          <a:off x="0" y="0"/>
          <a:ext cx="0" cy="0"/>
          <a:chOff x="0" y="0"/>
          <a:chExt cx="0" cy="0"/>
        </a:xfrm>
      </p:grpSpPr>
      <p:pic>
        <p:nvPicPr>
          <p:cNvPr id="1077" name="Google Shape;1077;g18f83eb609f_5_2412"/>
          <p:cNvPicPr preferRelativeResize="0"/>
          <p:nvPr/>
        </p:nvPicPr>
        <p:blipFill rotWithShape="1">
          <a:blip r:embed="rId2">
            <a:alphaModFix/>
          </a:blip>
          <a:srcRect/>
          <a:stretch/>
        </p:blipFill>
        <p:spPr>
          <a:xfrm>
            <a:off x="0" y="-10833"/>
            <a:ext cx="12192000" cy="6858000"/>
          </a:xfrm>
          <a:prstGeom prst="rect">
            <a:avLst/>
          </a:prstGeom>
          <a:noFill/>
          <a:ln>
            <a:noFill/>
          </a:ln>
        </p:spPr>
      </p:pic>
      <p:sp>
        <p:nvSpPr>
          <p:cNvPr id="1078" name="Google Shape;1078;g18f83eb609f_5_2412"/>
          <p:cNvSpPr txBox="1">
            <a:spLocks noGrp="1"/>
          </p:cNvSpPr>
          <p:nvPr>
            <p:ph type="ctrTitle"/>
          </p:nvPr>
        </p:nvSpPr>
        <p:spPr>
          <a:xfrm>
            <a:off x="5043000" y="1718551"/>
            <a:ext cx="6201900" cy="2834100"/>
          </a:xfrm>
          <a:prstGeom prst="rect">
            <a:avLst/>
          </a:prstGeom>
          <a:noFill/>
        </p:spPr>
        <p:txBody>
          <a:bodyPr spcFirstLastPara="1" wrap="square" lIns="121900" tIns="121900" rIns="121900" bIns="121900" anchor="ctr" anchorCtr="0">
            <a:noAutofit/>
          </a:bodyPr>
          <a:lstStyle>
            <a:lvl1pPr lvl="0" algn="r" rtl="0">
              <a:lnSpc>
                <a:spcPct val="90000"/>
              </a:lnSpc>
              <a:spcBef>
                <a:spcPts val="0"/>
              </a:spcBef>
              <a:spcAft>
                <a:spcPts val="0"/>
              </a:spcAft>
              <a:buSzPts val="6000"/>
              <a:buFont typeface="Loved by the King"/>
              <a:buNone/>
              <a:defRPr sz="7600"/>
            </a:lvl1pPr>
            <a:lvl2pPr lvl="1" algn="ctr" rtl="0">
              <a:spcBef>
                <a:spcPts val="0"/>
              </a:spcBef>
              <a:spcAft>
                <a:spcPts val="0"/>
              </a:spcAft>
              <a:buClr>
                <a:schemeClr val="lt1"/>
              </a:buClr>
              <a:buSzPts val="6900"/>
              <a:buNone/>
              <a:defRPr sz="6900">
                <a:solidFill>
                  <a:schemeClr val="lt1"/>
                </a:solidFill>
              </a:defRPr>
            </a:lvl2pPr>
            <a:lvl3pPr lvl="2" algn="ctr" rtl="0">
              <a:spcBef>
                <a:spcPts val="0"/>
              </a:spcBef>
              <a:spcAft>
                <a:spcPts val="0"/>
              </a:spcAft>
              <a:buClr>
                <a:schemeClr val="lt1"/>
              </a:buClr>
              <a:buSzPts val="6900"/>
              <a:buNone/>
              <a:defRPr sz="6900">
                <a:solidFill>
                  <a:schemeClr val="lt1"/>
                </a:solidFill>
              </a:defRPr>
            </a:lvl3pPr>
            <a:lvl4pPr lvl="3" algn="ctr" rtl="0">
              <a:spcBef>
                <a:spcPts val="0"/>
              </a:spcBef>
              <a:spcAft>
                <a:spcPts val="0"/>
              </a:spcAft>
              <a:buClr>
                <a:schemeClr val="lt1"/>
              </a:buClr>
              <a:buSzPts val="6900"/>
              <a:buNone/>
              <a:defRPr sz="6900">
                <a:solidFill>
                  <a:schemeClr val="lt1"/>
                </a:solidFill>
              </a:defRPr>
            </a:lvl4pPr>
            <a:lvl5pPr lvl="4" algn="ctr" rtl="0">
              <a:spcBef>
                <a:spcPts val="0"/>
              </a:spcBef>
              <a:spcAft>
                <a:spcPts val="0"/>
              </a:spcAft>
              <a:buClr>
                <a:schemeClr val="lt1"/>
              </a:buClr>
              <a:buSzPts val="6900"/>
              <a:buNone/>
              <a:defRPr sz="6900">
                <a:solidFill>
                  <a:schemeClr val="lt1"/>
                </a:solidFill>
              </a:defRPr>
            </a:lvl5pPr>
            <a:lvl6pPr lvl="5" algn="ctr" rtl="0">
              <a:spcBef>
                <a:spcPts val="0"/>
              </a:spcBef>
              <a:spcAft>
                <a:spcPts val="0"/>
              </a:spcAft>
              <a:buClr>
                <a:schemeClr val="lt1"/>
              </a:buClr>
              <a:buSzPts val="6900"/>
              <a:buNone/>
              <a:defRPr sz="6900">
                <a:solidFill>
                  <a:schemeClr val="lt1"/>
                </a:solidFill>
              </a:defRPr>
            </a:lvl6pPr>
            <a:lvl7pPr lvl="6" algn="ctr" rtl="0">
              <a:spcBef>
                <a:spcPts val="0"/>
              </a:spcBef>
              <a:spcAft>
                <a:spcPts val="0"/>
              </a:spcAft>
              <a:buClr>
                <a:schemeClr val="lt1"/>
              </a:buClr>
              <a:buSzPts val="6900"/>
              <a:buNone/>
              <a:defRPr sz="6900">
                <a:solidFill>
                  <a:schemeClr val="lt1"/>
                </a:solidFill>
              </a:defRPr>
            </a:lvl7pPr>
            <a:lvl8pPr lvl="7" algn="ctr" rtl="0">
              <a:spcBef>
                <a:spcPts val="0"/>
              </a:spcBef>
              <a:spcAft>
                <a:spcPts val="0"/>
              </a:spcAft>
              <a:buClr>
                <a:schemeClr val="lt1"/>
              </a:buClr>
              <a:buSzPts val="6900"/>
              <a:buNone/>
              <a:defRPr sz="6900">
                <a:solidFill>
                  <a:schemeClr val="lt1"/>
                </a:solidFill>
              </a:defRPr>
            </a:lvl8pPr>
            <a:lvl9pPr lvl="8" algn="ctr" rtl="0">
              <a:spcBef>
                <a:spcPts val="0"/>
              </a:spcBef>
              <a:spcAft>
                <a:spcPts val="0"/>
              </a:spcAft>
              <a:buClr>
                <a:schemeClr val="lt1"/>
              </a:buClr>
              <a:buSzPts val="6900"/>
              <a:buNone/>
              <a:defRPr sz="6900">
                <a:solidFill>
                  <a:schemeClr val="lt1"/>
                </a:solidFill>
              </a:defRPr>
            </a:lvl9pPr>
          </a:lstStyle>
          <a:p>
            <a:endParaRPr/>
          </a:p>
        </p:txBody>
      </p:sp>
      <p:sp>
        <p:nvSpPr>
          <p:cNvPr id="1079" name="Google Shape;1079;g18f83eb609f_5_2412"/>
          <p:cNvSpPr txBox="1">
            <a:spLocks noGrp="1"/>
          </p:cNvSpPr>
          <p:nvPr>
            <p:ph type="subTitle" idx="1"/>
          </p:nvPr>
        </p:nvSpPr>
        <p:spPr>
          <a:xfrm>
            <a:off x="6208100" y="4651849"/>
            <a:ext cx="5037300" cy="4875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2000"/>
              <a:buNone/>
              <a:defRPr sz="2100">
                <a:latin typeface="Mulish Medium"/>
                <a:ea typeface="Mulish Medium"/>
                <a:cs typeface="Mulish Medium"/>
                <a:sym typeface="Mulish Medium"/>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80"/>
        <p:cNvGrpSpPr/>
        <p:nvPr/>
      </p:nvGrpSpPr>
      <p:grpSpPr>
        <a:xfrm>
          <a:off x="0" y="0"/>
          <a:ext cx="0" cy="0"/>
          <a:chOff x="0" y="0"/>
          <a:chExt cx="0" cy="0"/>
        </a:xfrm>
      </p:grpSpPr>
      <p:grpSp>
        <p:nvGrpSpPr>
          <p:cNvPr id="1081" name="Google Shape;1081;g18f83eb609f_5_2416"/>
          <p:cNvGrpSpPr/>
          <p:nvPr/>
        </p:nvGrpSpPr>
        <p:grpSpPr>
          <a:xfrm>
            <a:off x="0" y="-10833"/>
            <a:ext cx="12191695" cy="6857829"/>
            <a:chOff x="0" y="-8125"/>
            <a:chExt cx="9144000" cy="5143500"/>
          </a:xfrm>
        </p:grpSpPr>
        <p:pic>
          <p:nvPicPr>
            <p:cNvPr id="1082" name="Google Shape;1082;g18f83eb609f_5_2416"/>
            <p:cNvPicPr preferRelativeResize="0"/>
            <p:nvPr/>
          </p:nvPicPr>
          <p:blipFill rotWithShape="1">
            <a:blip r:embed="rId2">
              <a:alphaModFix/>
            </a:blip>
            <a:srcRect l="27572"/>
            <a:stretch/>
          </p:blipFill>
          <p:spPr>
            <a:xfrm>
              <a:off x="0" y="-8125"/>
              <a:ext cx="6622550" cy="5143500"/>
            </a:xfrm>
            <a:prstGeom prst="rect">
              <a:avLst/>
            </a:prstGeom>
            <a:noFill/>
            <a:ln>
              <a:noFill/>
            </a:ln>
          </p:spPr>
        </p:pic>
        <p:pic>
          <p:nvPicPr>
            <p:cNvPr id="1083" name="Google Shape;1083;g18f83eb609f_5_2416"/>
            <p:cNvPicPr preferRelativeResize="0"/>
            <p:nvPr/>
          </p:nvPicPr>
          <p:blipFill rotWithShape="1">
            <a:blip r:embed="rId3">
              <a:alphaModFix/>
            </a:blip>
            <a:srcRect l="20835"/>
            <a:stretch/>
          </p:blipFill>
          <p:spPr>
            <a:xfrm flipH="1">
              <a:off x="1905000" y="-8125"/>
              <a:ext cx="7239000" cy="5143500"/>
            </a:xfrm>
            <a:prstGeom prst="rect">
              <a:avLst/>
            </a:prstGeom>
            <a:noFill/>
            <a:ln>
              <a:noFill/>
            </a:ln>
          </p:spPr>
        </p:pic>
      </p:grpSp>
      <p:sp>
        <p:nvSpPr>
          <p:cNvPr id="1084" name="Google Shape;1084;g18f83eb609f_5_2416"/>
          <p:cNvSpPr txBox="1">
            <a:spLocks noGrp="1"/>
          </p:cNvSpPr>
          <p:nvPr>
            <p:ph type="title"/>
          </p:nvPr>
        </p:nvSpPr>
        <p:spPr>
          <a:xfrm>
            <a:off x="2528400" y="3736332"/>
            <a:ext cx="7135200" cy="9753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4800"/>
              <a:buNone/>
              <a:defRPr sz="73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085" name="Google Shape;1085;g18f83eb609f_5_2416"/>
          <p:cNvSpPr txBox="1">
            <a:spLocks noGrp="1"/>
          </p:cNvSpPr>
          <p:nvPr>
            <p:ph type="title" idx="2" hasCustomPrompt="1"/>
          </p:nvPr>
        </p:nvSpPr>
        <p:spPr>
          <a:xfrm>
            <a:off x="5486400" y="2111826"/>
            <a:ext cx="1219200" cy="9213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8000"/>
              <a:buNone/>
              <a:defRPr sz="87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086" name="Google Shape;1086;g18f83eb609f_5_2416"/>
          <p:cNvSpPr txBox="1">
            <a:spLocks noGrp="1"/>
          </p:cNvSpPr>
          <p:nvPr>
            <p:ph type="subTitle" idx="1"/>
          </p:nvPr>
        </p:nvSpPr>
        <p:spPr>
          <a:xfrm>
            <a:off x="2529600" y="4711565"/>
            <a:ext cx="7132800" cy="487500"/>
          </a:xfrm>
          <a:prstGeom prst="rect">
            <a:avLst/>
          </a:prstGeom>
          <a:no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3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87"/>
        <p:cNvGrpSpPr/>
        <p:nvPr/>
      </p:nvGrpSpPr>
      <p:grpSpPr>
        <a:xfrm>
          <a:off x="0" y="0"/>
          <a:ext cx="0" cy="0"/>
          <a:chOff x="0" y="0"/>
          <a:chExt cx="0" cy="0"/>
        </a:xfrm>
      </p:grpSpPr>
      <p:pic>
        <p:nvPicPr>
          <p:cNvPr id="1088" name="Google Shape;1088;g18f83eb609f_5_2423"/>
          <p:cNvPicPr preferRelativeResize="0"/>
          <p:nvPr/>
        </p:nvPicPr>
        <p:blipFill rotWithShape="1">
          <a:blip r:embed="rId2">
            <a:alphaModFix/>
          </a:blip>
          <a:srcRect l="15074"/>
          <a:stretch/>
        </p:blipFill>
        <p:spPr>
          <a:xfrm>
            <a:off x="0" y="-10833"/>
            <a:ext cx="10354066" cy="6858000"/>
          </a:xfrm>
          <a:prstGeom prst="rect">
            <a:avLst/>
          </a:prstGeom>
          <a:noFill/>
          <a:ln>
            <a:noFill/>
          </a:ln>
        </p:spPr>
      </p:pic>
      <p:sp>
        <p:nvSpPr>
          <p:cNvPr id="1089" name="Google Shape;1089;g18f83eb609f_5_2423"/>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Clr>
                <a:schemeClr val="lt1"/>
              </a:buClr>
              <a:buSzPts val="4700"/>
              <a:buNone/>
              <a:defRPr>
                <a:solidFill>
                  <a:schemeClr val="lt1"/>
                </a:solidFill>
              </a:defRPr>
            </a:lvl2pPr>
            <a:lvl3pPr lvl="2" algn="ctr" rtl="0">
              <a:spcBef>
                <a:spcPts val="0"/>
              </a:spcBef>
              <a:spcAft>
                <a:spcPts val="0"/>
              </a:spcAft>
              <a:buClr>
                <a:schemeClr val="lt1"/>
              </a:buClr>
              <a:buSzPts val="4700"/>
              <a:buNone/>
              <a:defRPr>
                <a:solidFill>
                  <a:schemeClr val="lt1"/>
                </a:solidFill>
              </a:defRPr>
            </a:lvl3pPr>
            <a:lvl4pPr lvl="3" algn="ctr" rtl="0">
              <a:spcBef>
                <a:spcPts val="0"/>
              </a:spcBef>
              <a:spcAft>
                <a:spcPts val="0"/>
              </a:spcAft>
              <a:buClr>
                <a:schemeClr val="lt1"/>
              </a:buClr>
              <a:buSzPts val="4700"/>
              <a:buNone/>
              <a:defRPr>
                <a:solidFill>
                  <a:schemeClr val="lt1"/>
                </a:solidFill>
              </a:defRPr>
            </a:lvl4pPr>
            <a:lvl5pPr lvl="4" algn="ctr" rtl="0">
              <a:spcBef>
                <a:spcPts val="0"/>
              </a:spcBef>
              <a:spcAft>
                <a:spcPts val="0"/>
              </a:spcAft>
              <a:buClr>
                <a:schemeClr val="lt1"/>
              </a:buClr>
              <a:buSzPts val="4700"/>
              <a:buNone/>
              <a:defRPr>
                <a:solidFill>
                  <a:schemeClr val="lt1"/>
                </a:solidFill>
              </a:defRPr>
            </a:lvl5pPr>
            <a:lvl6pPr lvl="5" algn="ctr" rtl="0">
              <a:spcBef>
                <a:spcPts val="0"/>
              </a:spcBef>
              <a:spcAft>
                <a:spcPts val="0"/>
              </a:spcAft>
              <a:buClr>
                <a:schemeClr val="lt1"/>
              </a:buClr>
              <a:buSzPts val="4700"/>
              <a:buNone/>
              <a:defRPr>
                <a:solidFill>
                  <a:schemeClr val="lt1"/>
                </a:solidFill>
              </a:defRPr>
            </a:lvl6pPr>
            <a:lvl7pPr lvl="6" algn="ctr" rtl="0">
              <a:spcBef>
                <a:spcPts val="0"/>
              </a:spcBef>
              <a:spcAft>
                <a:spcPts val="0"/>
              </a:spcAft>
              <a:buClr>
                <a:schemeClr val="lt1"/>
              </a:buClr>
              <a:buSzPts val="4700"/>
              <a:buNone/>
              <a:defRPr>
                <a:solidFill>
                  <a:schemeClr val="lt1"/>
                </a:solidFill>
              </a:defRPr>
            </a:lvl7pPr>
            <a:lvl8pPr lvl="7" algn="ctr" rtl="0">
              <a:spcBef>
                <a:spcPts val="0"/>
              </a:spcBef>
              <a:spcAft>
                <a:spcPts val="0"/>
              </a:spcAft>
              <a:buClr>
                <a:schemeClr val="lt1"/>
              </a:buClr>
              <a:buSzPts val="4700"/>
              <a:buNone/>
              <a:defRPr>
                <a:solidFill>
                  <a:schemeClr val="lt1"/>
                </a:solidFill>
              </a:defRPr>
            </a:lvl8pPr>
            <a:lvl9pPr lvl="8" algn="ctr" rtl="0">
              <a:spcBef>
                <a:spcPts val="0"/>
              </a:spcBef>
              <a:spcAft>
                <a:spcPts val="0"/>
              </a:spcAft>
              <a:buClr>
                <a:schemeClr val="lt1"/>
              </a:buClr>
              <a:buSzPts val="4700"/>
              <a:buNone/>
              <a:defRPr>
                <a:solidFill>
                  <a:schemeClr val="lt1"/>
                </a:solidFill>
              </a:defRPr>
            </a:lvl9pPr>
          </a:lstStyle>
          <a:p>
            <a:endParaRPr/>
          </a:p>
        </p:txBody>
      </p:sp>
      <p:sp>
        <p:nvSpPr>
          <p:cNvPr id="1090" name="Google Shape;1090;g18f83eb609f_5_2423"/>
          <p:cNvSpPr txBox="1">
            <a:spLocks noGrp="1"/>
          </p:cNvSpPr>
          <p:nvPr>
            <p:ph type="body" idx="1"/>
          </p:nvPr>
        </p:nvSpPr>
        <p:spPr>
          <a:xfrm>
            <a:off x="955867" y="1384633"/>
            <a:ext cx="10272000" cy="4748100"/>
          </a:xfrm>
          <a:prstGeom prst="rect">
            <a:avLst/>
          </a:prstGeom>
        </p:spPr>
        <p:txBody>
          <a:bodyPr spcFirstLastPara="1" wrap="square" lIns="121900" tIns="121900" rIns="121900" bIns="121900" anchor="ctr" anchorCtr="0">
            <a:noAutofit/>
          </a:bodyPr>
          <a:lstStyle>
            <a:lvl1pPr marL="457200" lvl="0" indent="-361950" rtl="0">
              <a:lnSpc>
                <a:spcPct val="100000"/>
              </a:lnSpc>
              <a:spcBef>
                <a:spcPts val="0"/>
              </a:spcBef>
              <a:spcAft>
                <a:spcPts val="0"/>
              </a:spcAft>
              <a:buSzPts val="2100"/>
              <a:buFont typeface="Inter SemiBold"/>
              <a:buAutoNum type="arabicPeriod"/>
              <a:defRPr sz="1500"/>
            </a:lvl1pPr>
            <a:lvl2pPr marL="914400" lvl="1" indent="-361950" rtl="0">
              <a:lnSpc>
                <a:spcPct val="100000"/>
              </a:lnSpc>
              <a:spcBef>
                <a:spcPts val="0"/>
              </a:spcBef>
              <a:spcAft>
                <a:spcPts val="0"/>
              </a:spcAft>
              <a:buSzPts val="2100"/>
              <a:buFont typeface="Roboto Condensed Light"/>
              <a:buAutoNum type="alphaLcPeriod"/>
              <a:defRPr sz="2100"/>
            </a:lvl2pPr>
            <a:lvl3pPr marL="1371600" lvl="2" indent="-361950" rtl="0">
              <a:lnSpc>
                <a:spcPct val="100000"/>
              </a:lnSpc>
              <a:spcBef>
                <a:spcPts val="0"/>
              </a:spcBef>
              <a:spcAft>
                <a:spcPts val="0"/>
              </a:spcAft>
              <a:buSzPts val="2100"/>
              <a:buFont typeface="Roboto Condensed Light"/>
              <a:buAutoNum type="romanLcPeriod"/>
              <a:defRPr sz="2100"/>
            </a:lvl3pPr>
            <a:lvl4pPr marL="1828800" lvl="3" indent="-361950" rtl="0">
              <a:lnSpc>
                <a:spcPct val="100000"/>
              </a:lnSpc>
              <a:spcBef>
                <a:spcPts val="0"/>
              </a:spcBef>
              <a:spcAft>
                <a:spcPts val="0"/>
              </a:spcAft>
              <a:buSzPts val="2100"/>
              <a:buFont typeface="Roboto Condensed Light"/>
              <a:buAutoNum type="arabicPeriod"/>
              <a:defRPr sz="2100"/>
            </a:lvl4pPr>
            <a:lvl5pPr marL="2286000" lvl="4" indent="-361950" rtl="0">
              <a:lnSpc>
                <a:spcPct val="100000"/>
              </a:lnSpc>
              <a:spcBef>
                <a:spcPts val="0"/>
              </a:spcBef>
              <a:spcAft>
                <a:spcPts val="0"/>
              </a:spcAft>
              <a:buSzPts val="2100"/>
              <a:buFont typeface="Roboto Condensed Light"/>
              <a:buAutoNum type="alphaLcPeriod"/>
              <a:defRPr sz="2100"/>
            </a:lvl5pPr>
            <a:lvl6pPr marL="2743200" lvl="5" indent="-361950" rtl="0">
              <a:lnSpc>
                <a:spcPct val="100000"/>
              </a:lnSpc>
              <a:spcBef>
                <a:spcPts val="0"/>
              </a:spcBef>
              <a:spcAft>
                <a:spcPts val="0"/>
              </a:spcAft>
              <a:buSzPts val="2100"/>
              <a:buFont typeface="Roboto Condensed Light"/>
              <a:buAutoNum type="romanLcPeriod"/>
              <a:defRPr sz="2100"/>
            </a:lvl6pPr>
            <a:lvl7pPr marL="3200400" lvl="6" indent="-361950" rtl="0">
              <a:lnSpc>
                <a:spcPct val="100000"/>
              </a:lnSpc>
              <a:spcBef>
                <a:spcPts val="0"/>
              </a:spcBef>
              <a:spcAft>
                <a:spcPts val="0"/>
              </a:spcAft>
              <a:buSzPts val="2100"/>
              <a:buFont typeface="Roboto Condensed Light"/>
              <a:buAutoNum type="arabicPeriod"/>
              <a:defRPr sz="2100"/>
            </a:lvl7pPr>
            <a:lvl8pPr marL="3657600" lvl="7" indent="-361950" rtl="0">
              <a:lnSpc>
                <a:spcPct val="100000"/>
              </a:lnSpc>
              <a:spcBef>
                <a:spcPts val="0"/>
              </a:spcBef>
              <a:spcAft>
                <a:spcPts val="0"/>
              </a:spcAft>
              <a:buSzPts val="2100"/>
              <a:buFont typeface="Roboto Condensed Light"/>
              <a:buAutoNum type="alphaLcPeriod"/>
              <a:defRPr sz="2100"/>
            </a:lvl8pPr>
            <a:lvl9pPr marL="4114800" lvl="8" indent="-361950" rtl="0">
              <a:lnSpc>
                <a:spcPct val="100000"/>
              </a:lnSpc>
              <a:spcBef>
                <a:spcPts val="0"/>
              </a:spcBef>
              <a:spcAft>
                <a:spcPts val="0"/>
              </a:spcAft>
              <a:buSzPts val="2100"/>
              <a:buFont typeface="Roboto Condensed Light"/>
              <a:buAutoNum type="romanLcPeriod"/>
              <a:defRPr sz="2100"/>
            </a:lvl9pPr>
          </a:lstStyle>
          <a:p>
            <a:endParaRPr/>
          </a:p>
        </p:txBody>
      </p:sp>
      <p:pic>
        <p:nvPicPr>
          <p:cNvPr id="1091" name="Google Shape;1091;g18f83eb609f_5_2423"/>
          <p:cNvPicPr preferRelativeResize="0"/>
          <p:nvPr/>
        </p:nvPicPr>
        <p:blipFill rotWithShape="1">
          <a:blip r:embed="rId3">
            <a:alphaModFix/>
          </a:blip>
          <a:srcRect l="35831" r="48145"/>
          <a:stretch/>
        </p:blipFill>
        <p:spPr>
          <a:xfrm flipH="1">
            <a:off x="10238501" y="-10833"/>
            <a:ext cx="1953499" cy="6858000"/>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92"/>
        <p:cNvGrpSpPr/>
        <p:nvPr/>
      </p:nvGrpSpPr>
      <p:grpSpPr>
        <a:xfrm>
          <a:off x="0" y="0"/>
          <a:ext cx="0" cy="0"/>
          <a:chOff x="0" y="0"/>
          <a:chExt cx="0" cy="0"/>
        </a:xfrm>
      </p:grpSpPr>
      <p:pic>
        <p:nvPicPr>
          <p:cNvPr id="1093" name="Google Shape;1093;g18f83eb609f_5_2428"/>
          <p:cNvPicPr preferRelativeResize="0"/>
          <p:nvPr/>
        </p:nvPicPr>
        <p:blipFill rotWithShape="1">
          <a:blip r:embed="rId2">
            <a:alphaModFix/>
          </a:blip>
          <a:srcRect l="73176"/>
          <a:stretch/>
        </p:blipFill>
        <p:spPr>
          <a:xfrm rot="10800000">
            <a:off x="8929266" y="-10833"/>
            <a:ext cx="3270202" cy="6858000"/>
          </a:xfrm>
          <a:prstGeom prst="rect">
            <a:avLst/>
          </a:prstGeom>
          <a:noFill/>
          <a:ln>
            <a:noFill/>
          </a:ln>
        </p:spPr>
      </p:pic>
      <p:pic>
        <p:nvPicPr>
          <p:cNvPr id="1094" name="Google Shape;1094;g18f83eb609f_5_2428"/>
          <p:cNvPicPr preferRelativeResize="0"/>
          <p:nvPr/>
        </p:nvPicPr>
        <p:blipFill rotWithShape="1">
          <a:blip r:embed="rId2">
            <a:alphaModFix/>
          </a:blip>
          <a:srcRect l="26578"/>
          <a:stretch/>
        </p:blipFill>
        <p:spPr>
          <a:xfrm rot="10800000" flipH="1">
            <a:off x="-10567" y="-10833"/>
            <a:ext cx="8951366" cy="6858000"/>
          </a:xfrm>
          <a:prstGeom prst="rect">
            <a:avLst/>
          </a:prstGeom>
          <a:noFill/>
          <a:ln>
            <a:noFill/>
          </a:ln>
        </p:spPr>
      </p:pic>
      <p:sp>
        <p:nvSpPr>
          <p:cNvPr id="1095" name="Google Shape;1095;g18f83eb609f_5_2428"/>
          <p:cNvSpPr txBox="1">
            <a:spLocks noGrp="1"/>
          </p:cNvSpPr>
          <p:nvPr>
            <p:ph type="title"/>
          </p:nvPr>
        </p:nvSpPr>
        <p:spPr>
          <a:xfrm>
            <a:off x="1585183" y="3602475"/>
            <a:ext cx="3884400" cy="4875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700"/>
              <a:buNone/>
              <a:defRPr sz="3300" b="0">
                <a:solidFill>
                  <a:schemeClr val="lt1"/>
                </a:solidFill>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096" name="Google Shape;1096;g18f83eb609f_5_2428"/>
          <p:cNvSpPr txBox="1">
            <a:spLocks noGrp="1"/>
          </p:cNvSpPr>
          <p:nvPr>
            <p:ph type="title" idx="2"/>
          </p:nvPr>
        </p:nvSpPr>
        <p:spPr>
          <a:xfrm>
            <a:off x="6722817" y="3602514"/>
            <a:ext cx="3884400" cy="4875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700"/>
              <a:buNone/>
              <a:defRPr sz="3300" b="0">
                <a:solidFill>
                  <a:schemeClr val="lt1"/>
                </a:solidFill>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097" name="Google Shape;1097;g18f83eb609f_5_2428"/>
          <p:cNvSpPr txBox="1">
            <a:spLocks noGrp="1"/>
          </p:cNvSpPr>
          <p:nvPr>
            <p:ph type="subTitle" idx="1"/>
          </p:nvPr>
        </p:nvSpPr>
        <p:spPr>
          <a:xfrm>
            <a:off x="6722817" y="4196153"/>
            <a:ext cx="3884400" cy="1167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098" name="Google Shape;1098;g18f83eb609f_5_2428"/>
          <p:cNvSpPr txBox="1">
            <a:spLocks noGrp="1"/>
          </p:cNvSpPr>
          <p:nvPr>
            <p:ph type="subTitle" idx="3"/>
          </p:nvPr>
        </p:nvSpPr>
        <p:spPr>
          <a:xfrm>
            <a:off x="1584783" y="4196152"/>
            <a:ext cx="3885300" cy="1167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099" name="Google Shape;1099;g18f83eb609f_5_2428"/>
          <p:cNvSpPr txBox="1">
            <a:spLocks noGrp="1"/>
          </p:cNvSpPr>
          <p:nvPr>
            <p:ph type="title" idx="4"/>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sz="4700"/>
            </a:lvl1pPr>
            <a:lvl2pPr lvl="1" algn="ctr" rtl="0">
              <a:spcBef>
                <a:spcPts val="0"/>
              </a:spcBef>
              <a:spcAft>
                <a:spcPts val="0"/>
              </a:spcAft>
              <a:buClr>
                <a:schemeClr val="lt1"/>
              </a:buClr>
              <a:buSzPts val="4700"/>
              <a:buNone/>
              <a:defRPr>
                <a:solidFill>
                  <a:schemeClr val="lt1"/>
                </a:solidFill>
              </a:defRPr>
            </a:lvl2pPr>
            <a:lvl3pPr lvl="2" algn="ctr" rtl="0">
              <a:spcBef>
                <a:spcPts val="0"/>
              </a:spcBef>
              <a:spcAft>
                <a:spcPts val="0"/>
              </a:spcAft>
              <a:buClr>
                <a:schemeClr val="lt1"/>
              </a:buClr>
              <a:buSzPts val="4700"/>
              <a:buNone/>
              <a:defRPr>
                <a:solidFill>
                  <a:schemeClr val="lt1"/>
                </a:solidFill>
              </a:defRPr>
            </a:lvl3pPr>
            <a:lvl4pPr lvl="3" algn="ctr" rtl="0">
              <a:spcBef>
                <a:spcPts val="0"/>
              </a:spcBef>
              <a:spcAft>
                <a:spcPts val="0"/>
              </a:spcAft>
              <a:buClr>
                <a:schemeClr val="lt1"/>
              </a:buClr>
              <a:buSzPts val="4700"/>
              <a:buNone/>
              <a:defRPr>
                <a:solidFill>
                  <a:schemeClr val="lt1"/>
                </a:solidFill>
              </a:defRPr>
            </a:lvl4pPr>
            <a:lvl5pPr lvl="4" algn="ctr" rtl="0">
              <a:spcBef>
                <a:spcPts val="0"/>
              </a:spcBef>
              <a:spcAft>
                <a:spcPts val="0"/>
              </a:spcAft>
              <a:buClr>
                <a:schemeClr val="lt1"/>
              </a:buClr>
              <a:buSzPts val="4700"/>
              <a:buNone/>
              <a:defRPr>
                <a:solidFill>
                  <a:schemeClr val="lt1"/>
                </a:solidFill>
              </a:defRPr>
            </a:lvl5pPr>
            <a:lvl6pPr lvl="5" algn="ctr" rtl="0">
              <a:spcBef>
                <a:spcPts val="0"/>
              </a:spcBef>
              <a:spcAft>
                <a:spcPts val="0"/>
              </a:spcAft>
              <a:buClr>
                <a:schemeClr val="lt1"/>
              </a:buClr>
              <a:buSzPts val="4700"/>
              <a:buNone/>
              <a:defRPr>
                <a:solidFill>
                  <a:schemeClr val="lt1"/>
                </a:solidFill>
              </a:defRPr>
            </a:lvl6pPr>
            <a:lvl7pPr lvl="6" algn="ctr" rtl="0">
              <a:spcBef>
                <a:spcPts val="0"/>
              </a:spcBef>
              <a:spcAft>
                <a:spcPts val="0"/>
              </a:spcAft>
              <a:buClr>
                <a:schemeClr val="lt1"/>
              </a:buClr>
              <a:buSzPts val="4700"/>
              <a:buNone/>
              <a:defRPr>
                <a:solidFill>
                  <a:schemeClr val="lt1"/>
                </a:solidFill>
              </a:defRPr>
            </a:lvl7pPr>
            <a:lvl8pPr lvl="7" algn="ctr" rtl="0">
              <a:spcBef>
                <a:spcPts val="0"/>
              </a:spcBef>
              <a:spcAft>
                <a:spcPts val="0"/>
              </a:spcAft>
              <a:buClr>
                <a:schemeClr val="lt1"/>
              </a:buClr>
              <a:buSzPts val="4700"/>
              <a:buNone/>
              <a:defRPr>
                <a:solidFill>
                  <a:schemeClr val="lt1"/>
                </a:solidFill>
              </a:defRPr>
            </a:lvl8pPr>
            <a:lvl9pPr lvl="8" algn="ctr" rtl="0">
              <a:spcBef>
                <a:spcPts val="0"/>
              </a:spcBef>
              <a:spcAft>
                <a:spcPts val="0"/>
              </a:spcAft>
              <a:buClr>
                <a:schemeClr val="lt1"/>
              </a:buClr>
              <a:buSzPts val="4700"/>
              <a:buNone/>
              <a:defRPr>
                <a:solidFill>
                  <a:schemeClr val="lt1"/>
                </a:solidFill>
              </a:defRPr>
            </a:lvl9pPr>
          </a:lstStyle>
          <a:p>
            <a:endParaRPr/>
          </a:p>
        </p:txBody>
      </p:sp>
      <p:sp>
        <p:nvSpPr>
          <p:cNvPr id="1100" name="Google Shape;1100;g18f83eb609f_5_2428"/>
          <p:cNvSpPr/>
          <p:nvPr/>
        </p:nvSpPr>
        <p:spPr>
          <a:xfrm>
            <a:off x="9485839" y="6330162"/>
            <a:ext cx="149153" cy="64217"/>
          </a:xfrm>
          <a:custGeom>
            <a:avLst/>
            <a:gdLst/>
            <a:ahLst/>
            <a:cxnLst/>
            <a:rect l="l" t="t" r="r" b="b"/>
            <a:pathLst>
              <a:path w="2966" h="1277" fill="none" extrusionOk="0">
                <a:moveTo>
                  <a:pt x="0" y="19"/>
                </a:moveTo>
                <a:lnTo>
                  <a:pt x="0" y="19"/>
                </a:lnTo>
                <a:lnTo>
                  <a:pt x="0" y="19"/>
                </a:lnTo>
                <a:lnTo>
                  <a:pt x="601" y="0"/>
                </a:lnTo>
                <a:lnTo>
                  <a:pt x="601" y="0"/>
                </a:lnTo>
                <a:lnTo>
                  <a:pt x="1220" y="19"/>
                </a:lnTo>
                <a:lnTo>
                  <a:pt x="1802" y="75"/>
                </a:lnTo>
                <a:lnTo>
                  <a:pt x="1802" y="75"/>
                </a:lnTo>
                <a:lnTo>
                  <a:pt x="2121" y="113"/>
                </a:lnTo>
                <a:lnTo>
                  <a:pt x="2308" y="150"/>
                </a:lnTo>
                <a:lnTo>
                  <a:pt x="2496" y="188"/>
                </a:lnTo>
                <a:lnTo>
                  <a:pt x="2684" y="263"/>
                </a:lnTo>
                <a:lnTo>
                  <a:pt x="2759" y="319"/>
                </a:lnTo>
                <a:lnTo>
                  <a:pt x="2834" y="376"/>
                </a:lnTo>
                <a:lnTo>
                  <a:pt x="2890" y="432"/>
                </a:lnTo>
                <a:lnTo>
                  <a:pt x="2928" y="507"/>
                </a:lnTo>
                <a:lnTo>
                  <a:pt x="2946" y="582"/>
                </a:lnTo>
                <a:lnTo>
                  <a:pt x="2965" y="676"/>
                </a:lnTo>
                <a:lnTo>
                  <a:pt x="2965" y="676"/>
                </a:lnTo>
                <a:lnTo>
                  <a:pt x="2965" y="770"/>
                </a:lnTo>
                <a:lnTo>
                  <a:pt x="2928" y="864"/>
                </a:lnTo>
                <a:lnTo>
                  <a:pt x="2890" y="976"/>
                </a:lnTo>
                <a:lnTo>
                  <a:pt x="2834" y="1089"/>
                </a:lnTo>
                <a:lnTo>
                  <a:pt x="2834" y="1089"/>
                </a:lnTo>
                <a:lnTo>
                  <a:pt x="2796" y="1126"/>
                </a:lnTo>
                <a:lnTo>
                  <a:pt x="2740" y="1183"/>
                </a:lnTo>
                <a:lnTo>
                  <a:pt x="2665" y="1201"/>
                </a:lnTo>
                <a:lnTo>
                  <a:pt x="2590" y="1239"/>
                </a:lnTo>
                <a:lnTo>
                  <a:pt x="2402" y="1258"/>
                </a:lnTo>
                <a:lnTo>
                  <a:pt x="2177" y="1276"/>
                </a:lnTo>
                <a:lnTo>
                  <a:pt x="2177" y="1276"/>
                </a:lnTo>
                <a:lnTo>
                  <a:pt x="1896" y="1258"/>
                </a:lnTo>
                <a:lnTo>
                  <a:pt x="1614" y="1220"/>
                </a:lnTo>
                <a:lnTo>
                  <a:pt x="1389" y="1183"/>
                </a:lnTo>
                <a:lnTo>
                  <a:pt x="1220" y="1145"/>
                </a:lnTo>
                <a:lnTo>
                  <a:pt x="1220" y="1145"/>
                </a:lnTo>
                <a:lnTo>
                  <a:pt x="976" y="1051"/>
                </a:lnTo>
                <a:lnTo>
                  <a:pt x="770" y="939"/>
                </a:lnTo>
                <a:lnTo>
                  <a:pt x="601" y="826"/>
                </a:lnTo>
                <a:lnTo>
                  <a:pt x="432" y="676"/>
                </a:lnTo>
                <a:lnTo>
                  <a:pt x="301" y="526"/>
                </a:lnTo>
                <a:lnTo>
                  <a:pt x="169" y="376"/>
                </a:lnTo>
                <a:lnTo>
                  <a:pt x="75" y="207"/>
                </a:lnTo>
                <a:lnTo>
                  <a:pt x="0" y="19"/>
                </a:lnTo>
                <a:lnTo>
                  <a:pt x="0" y="19"/>
                </a:lnTo>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1" name="Google Shape;1101;g18f83eb609f_5_2428"/>
          <p:cNvSpPr/>
          <p:nvPr/>
        </p:nvSpPr>
        <p:spPr>
          <a:xfrm>
            <a:off x="8459147" y="6520743"/>
            <a:ext cx="29318" cy="88757"/>
          </a:xfrm>
          <a:custGeom>
            <a:avLst/>
            <a:gdLst/>
            <a:ahLst/>
            <a:cxnLst/>
            <a:rect l="l" t="t" r="r" b="b"/>
            <a:pathLst>
              <a:path w="583" h="1765" fill="none" extrusionOk="0">
                <a:moveTo>
                  <a:pt x="1" y="1765"/>
                </a:moveTo>
                <a:lnTo>
                  <a:pt x="1" y="1765"/>
                </a:lnTo>
                <a:lnTo>
                  <a:pt x="1" y="1521"/>
                </a:lnTo>
                <a:lnTo>
                  <a:pt x="1" y="1277"/>
                </a:lnTo>
                <a:lnTo>
                  <a:pt x="39" y="1052"/>
                </a:lnTo>
                <a:lnTo>
                  <a:pt x="95" y="808"/>
                </a:lnTo>
                <a:lnTo>
                  <a:pt x="170" y="583"/>
                </a:lnTo>
                <a:lnTo>
                  <a:pt x="264" y="376"/>
                </a:lnTo>
                <a:lnTo>
                  <a:pt x="414" y="170"/>
                </a:lnTo>
                <a:lnTo>
                  <a:pt x="583" y="1"/>
                </a:lnTo>
                <a:lnTo>
                  <a:pt x="583" y="1"/>
                </a:lnTo>
                <a:lnTo>
                  <a:pt x="470" y="170"/>
                </a:lnTo>
                <a:lnTo>
                  <a:pt x="376" y="339"/>
                </a:lnTo>
                <a:lnTo>
                  <a:pt x="282" y="508"/>
                </a:lnTo>
                <a:lnTo>
                  <a:pt x="207" y="695"/>
                </a:lnTo>
                <a:lnTo>
                  <a:pt x="95" y="1052"/>
                </a:lnTo>
                <a:lnTo>
                  <a:pt x="39" y="1389"/>
                </a:lnTo>
                <a:lnTo>
                  <a:pt x="39" y="1389"/>
                </a:lnTo>
                <a:lnTo>
                  <a:pt x="20" y="1577"/>
                </a:lnTo>
                <a:lnTo>
                  <a:pt x="1" y="1765"/>
                </a:lnTo>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02"/>
        <p:cNvGrpSpPr/>
        <p:nvPr/>
      </p:nvGrpSpPr>
      <p:grpSpPr>
        <a:xfrm>
          <a:off x="0" y="0"/>
          <a:ext cx="0" cy="0"/>
          <a:chOff x="0" y="0"/>
          <a:chExt cx="0" cy="0"/>
        </a:xfrm>
      </p:grpSpPr>
      <p:pic>
        <p:nvPicPr>
          <p:cNvPr id="1103" name="Google Shape;1103;g18f83eb609f_5_2438"/>
          <p:cNvPicPr preferRelativeResize="0"/>
          <p:nvPr/>
        </p:nvPicPr>
        <p:blipFill rotWithShape="1">
          <a:blip r:embed="rId2">
            <a:alphaModFix/>
          </a:blip>
          <a:srcRect l="15074"/>
          <a:stretch/>
        </p:blipFill>
        <p:spPr>
          <a:xfrm rot="10800000" flipH="1">
            <a:off x="0" y="-10833"/>
            <a:ext cx="10354066" cy="6858000"/>
          </a:xfrm>
          <a:prstGeom prst="rect">
            <a:avLst/>
          </a:prstGeom>
          <a:noFill/>
          <a:ln>
            <a:noFill/>
          </a:ln>
        </p:spPr>
      </p:pic>
      <p:pic>
        <p:nvPicPr>
          <p:cNvPr id="1104" name="Google Shape;1104;g18f83eb609f_5_2438"/>
          <p:cNvPicPr preferRelativeResize="0"/>
          <p:nvPr/>
        </p:nvPicPr>
        <p:blipFill rotWithShape="1">
          <a:blip r:embed="rId3">
            <a:alphaModFix/>
          </a:blip>
          <a:srcRect l="35831" r="48145"/>
          <a:stretch/>
        </p:blipFill>
        <p:spPr>
          <a:xfrm rot="10800000">
            <a:off x="10238501" y="-10833"/>
            <a:ext cx="1953499" cy="6858000"/>
          </a:xfrm>
          <a:prstGeom prst="rect">
            <a:avLst/>
          </a:prstGeom>
          <a:noFill/>
          <a:ln>
            <a:noFill/>
          </a:ln>
        </p:spPr>
      </p:pic>
      <p:sp>
        <p:nvSpPr>
          <p:cNvPr id="1105" name="Google Shape;1105;g18f83eb609f_5_2438"/>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06"/>
        <p:cNvGrpSpPr/>
        <p:nvPr/>
      </p:nvGrpSpPr>
      <p:grpSpPr>
        <a:xfrm>
          <a:off x="0" y="0"/>
          <a:ext cx="0" cy="0"/>
          <a:chOff x="0" y="0"/>
          <a:chExt cx="0" cy="0"/>
        </a:xfrm>
      </p:grpSpPr>
      <p:grpSp>
        <p:nvGrpSpPr>
          <p:cNvPr id="1107" name="Google Shape;1107;g18f83eb609f_5_2442"/>
          <p:cNvGrpSpPr/>
          <p:nvPr/>
        </p:nvGrpSpPr>
        <p:grpSpPr>
          <a:xfrm>
            <a:off x="-38" y="-10833"/>
            <a:ext cx="12189170" cy="6857829"/>
            <a:chOff x="1204368" y="-8125"/>
            <a:chExt cx="9142106" cy="5143500"/>
          </a:xfrm>
        </p:grpSpPr>
        <p:pic>
          <p:nvPicPr>
            <p:cNvPr id="1108" name="Google Shape;1108;g18f83eb609f_5_2442"/>
            <p:cNvPicPr preferRelativeResize="0"/>
            <p:nvPr/>
          </p:nvPicPr>
          <p:blipFill rotWithShape="1">
            <a:blip r:embed="rId2">
              <a:alphaModFix/>
            </a:blip>
            <a:srcRect l="28243"/>
            <a:stretch/>
          </p:blipFill>
          <p:spPr>
            <a:xfrm>
              <a:off x="1204368" y="-8125"/>
              <a:ext cx="6561173" cy="5143500"/>
            </a:xfrm>
            <a:prstGeom prst="rect">
              <a:avLst/>
            </a:prstGeom>
            <a:noFill/>
            <a:ln>
              <a:noFill/>
            </a:ln>
          </p:spPr>
        </p:pic>
        <p:pic>
          <p:nvPicPr>
            <p:cNvPr id="1109" name="Google Shape;1109;g18f83eb609f_5_2442"/>
            <p:cNvPicPr preferRelativeResize="0"/>
            <p:nvPr/>
          </p:nvPicPr>
          <p:blipFill rotWithShape="1">
            <a:blip r:embed="rId3">
              <a:alphaModFix/>
            </a:blip>
            <a:srcRect l="22679" r="48145"/>
            <a:stretch/>
          </p:blipFill>
          <p:spPr>
            <a:xfrm flipH="1">
              <a:off x="7678874" y="-8125"/>
              <a:ext cx="2667600" cy="5143500"/>
            </a:xfrm>
            <a:prstGeom prst="rect">
              <a:avLst/>
            </a:prstGeom>
            <a:noFill/>
            <a:ln>
              <a:noFill/>
            </a:ln>
          </p:spPr>
        </p:pic>
      </p:grpSp>
      <p:sp>
        <p:nvSpPr>
          <p:cNvPr id="1110" name="Google Shape;1110;g18f83eb609f_5_2442"/>
          <p:cNvSpPr txBox="1">
            <a:spLocks noGrp="1"/>
          </p:cNvSpPr>
          <p:nvPr>
            <p:ph type="body" idx="1"/>
          </p:nvPr>
        </p:nvSpPr>
        <p:spPr>
          <a:xfrm>
            <a:off x="2299400" y="2331800"/>
            <a:ext cx="7593300" cy="2194500"/>
          </a:xfrm>
          <a:prstGeom prst="rect">
            <a:avLst/>
          </a:prstGeom>
        </p:spPr>
        <p:txBody>
          <a:bodyPr spcFirstLastPara="1" wrap="square" lIns="121900" tIns="121900" rIns="121900" bIns="121900" anchor="ctr" anchorCtr="0">
            <a:noAutofit/>
          </a:bodyPr>
          <a:lstStyle>
            <a:lvl1pPr marL="457200" lvl="0" indent="-361950" rtl="0">
              <a:lnSpc>
                <a:spcPct val="100000"/>
              </a:lnSpc>
              <a:spcBef>
                <a:spcPts val="0"/>
              </a:spcBef>
              <a:spcAft>
                <a:spcPts val="0"/>
              </a:spcAft>
              <a:buClr>
                <a:schemeClr val="accent1"/>
              </a:buClr>
              <a:buSzPts val="2100"/>
              <a:buFont typeface="Nunito Light"/>
              <a:buChar char="●"/>
              <a:defRPr/>
            </a:lvl1pPr>
            <a:lvl2pPr marL="914400" lvl="1" indent="-361950" rtl="0">
              <a:lnSpc>
                <a:spcPct val="100000"/>
              </a:lnSpc>
              <a:spcBef>
                <a:spcPts val="0"/>
              </a:spcBef>
              <a:spcAft>
                <a:spcPts val="0"/>
              </a:spcAft>
              <a:buSzPts val="2100"/>
              <a:buFont typeface="Nunito Light"/>
              <a:buChar char="○"/>
              <a:defRPr/>
            </a:lvl2pPr>
            <a:lvl3pPr marL="1371600" lvl="2" indent="-355600" rtl="0">
              <a:lnSpc>
                <a:spcPct val="100000"/>
              </a:lnSpc>
              <a:spcBef>
                <a:spcPts val="2100"/>
              </a:spcBef>
              <a:spcAft>
                <a:spcPts val="0"/>
              </a:spcAft>
              <a:buSzPts val="2000"/>
              <a:buFont typeface="Nunito Light"/>
              <a:buChar char="■"/>
              <a:defRPr/>
            </a:lvl3pPr>
            <a:lvl4pPr marL="1828800" lvl="3" indent="-355600" rtl="0">
              <a:lnSpc>
                <a:spcPct val="100000"/>
              </a:lnSpc>
              <a:spcBef>
                <a:spcPts val="2100"/>
              </a:spcBef>
              <a:spcAft>
                <a:spcPts val="0"/>
              </a:spcAft>
              <a:buSzPts val="2000"/>
              <a:buFont typeface="Nunito Light"/>
              <a:buChar char="●"/>
              <a:defRPr/>
            </a:lvl4pPr>
            <a:lvl5pPr marL="2286000" lvl="4" indent="-355600" rtl="0">
              <a:lnSpc>
                <a:spcPct val="100000"/>
              </a:lnSpc>
              <a:spcBef>
                <a:spcPts val="2100"/>
              </a:spcBef>
              <a:spcAft>
                <a:spcPts val="0"/>
              </a:spcAft>
              <a:buSzPts val="2000"/>
              <a:buFont typeface="Nunito Light"/>
              <a:buChar char="○"/>
              <a:defRPr/>
            </a:lvl5pPr>
            <a:lvl6pPr marL="2743200" lvl="5" indent="-355600" rtl="0">
              <a:lnSpc>
                <a:spcPct val="100000"/>
              </a:lnSpc>
              <a:spcBef>
                <a:spcPts val="2100"/>
              </a:spcBef>
              <a:spcAft>
                <a:spcPts val="0"/>
              </a:spcAft>
              <a:buSzPts val="2000"/>
              <a:buFont typeface="Nunito Light"/>
              <a:buChar char="■"/>
              <a:defRPr/>
            </a:lvl6pPr>
            <a:lvl7pPr marL="3200400" lvl="6" indent="-336550" rtl="0">
              <a:lnSpc>
                <a:spcPct val="100000"/>
              </a:lnSpc>
              <a:spcBef>
                <a:spcPts val="2100"/>
              </a:spcBef>
              <a:spcAft>
                <a:spcPts val="0"/>
              </a:spcAft>
              <a:buSzPts val="1700"/>
              <a:buFont typeface="Nunito Light"/>
              <a:buChar char="●"/>
              <a:defRPr/>
            </a:lvl7pPr>
            <a:lvl8pPr marL="3657600" lvl="7" indent="-336550" rtl="0">
              <a:lnSpc>
                <a:spcPct val="100000"/>
              </a:lnSpc>
              <a:spcBef>
                <a:spcPts val="2100"/>
              </a:spcBef>
              <a:spcAft>
                <a:spcPts val="0"/>
              </a:spcAft>
              <a:buSzPts val="1700"/>
              <a:buFont typeface="Nunito Light"/>
              <a:buChar char="○"/>
              <a:defRPr/>
            </a:lvl8pPr>
            <a:lvl9pPr marL="4114800" lvl="8" indent="-355600" rtl="0">
              <a:lnSpc>
                <a:spcPct val="100000"/>
              </a:lnSpc>
              <a:spcBef>
                <a:spcPts val="2100"/>
              </a:spcBef>
              <a:spcAft>
                <a:spcPts val="2100"/>
              </a:spcAft>
              <a:buSzPts val="2000"/>
              <a:buFont typeface="Nunito Light"/>
              <a:buChar char="■"/>
              <a:defRPr/>
            </a:lvl9pPr>
          </a:lstStyle>
          <a:p>
            <a:endParaRPr/>
          </a:p>
        </p:txBody>
      </p:sp>
      <p:sp>
        <p:nvSpPr>
          <p:cNvPr id="1111" name="Google Shape;1111;g18f83eb609f_5_2442"/>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Clr>
                <a:schemeClr val="accent1"/>
              </a:buClr>
              <a:buSzPts val="4700"/>
              <a:buNone/>
              <a:defRPr>
                <a:solidFill>
                  <a:schemeClr val="accent1"/>
                </a:solidFill>
              </a:defRPr>
            </a:lvl2pPr>
            <a:lvl3pPr lvl="2" algn="ctr" rtl="0">
              <a:spcBef>
                <a:spcPts val="0"/>
              </a:spcBef>
              <a:spcAft>
                <a:spcPts val="0"/>
              </a:spcAft>
              <a:buClr>
                <a:schemeClr val="accent1"/>
              </a:buClr>
              <a:buSzPts val="4700"/>
              <a:buNone/>
              <a:defRPr>
                <a:solidFill>
                  <a:schemeClr val="accent1"/>
                </a:solidFill>
              </a:defRPr>
            </a:lvl3pPr>
            <a:lvl4pPr lvl="3" algn="ctr" rtl="0">
              <a:spcBef>
                <a:spcPts val="0"/>
              </a:spcBef>
              <a:spcAft>
                <a:spcPts val="0"/>
              </a:spcAft>
              <a:buClr>
                <a:schemeClr val="accent1"/>
              </a:buClr>
              <a:buSzPts val="4700"/>
              <a:buNone/>
              <a:defRPr>
                <a:solidFill>
                  <a:schemeClr val="accent1"/>
                </a:solidFill>
              </a:defRPr>
            </a:lvl4pPr>
            <a:lvl5pPr lvl="4" algn="ctr" rtl="0">
              <a:spcBef>
                <a:spcPts val="0"/>
              </a:spcBef>
              <a:spcAft>
                <a:spcPts val="0"/>
              </a:spcAft>
              <a:buClr>
                <a:schemeClr val="accent1"/>
              </a:buClr>
              <a:buSzPts val="4700"/>
              <a:buNone/>
              <a:defRPr>
                <a:solidFill>
                  <a:schemeClr val="accent1"/>
                </a:solidFill>
              </a:defRPr>
            </a:lvl5pPr>
            <a:lvl6pPr lvl="5" algn="ctr" rtl="0">
              <a:spcBef>
                <a:spcPts val="0"/>
              </a:spcBef>
              <a:spcAft>
                <a:spcPts val="0"/>
              </a:spcAft>
              <a:buClr>
                <a:schemeClr val="accent1"/>
              </a:buClr>
              <a:buSzPts val="4700"/>
              <a:buNone/>
              <a:defRPr>
                <a:solidFill>
                  <a:schemeClr val="accent1"/>
                </a:solidFill>
              </a:defRPr>
            </a:lvl6pPr>
            <a:lvl7pPr lvl="6" algn="ctr" rtl="0">
              <a:spcBef>
                <a:spcPts val="0"/>
              </a:spcBef>
              <a:spcAft>
                <a:spcPts val="0"/>
              </a:spcAft>
              <a:buClr>
                <a:schemeClr val="accent1"/>
              </a:buClr>
              <a:buSzPts val="4700"/>
              <a:buNone/>
              <a:defRPr>
                <a:solidFill>
                  <a:schemeClr val="accent1"/>
                </a:solidFill>
              </a:defRPr>
            </a:lvl7pPr>
            <a:lvl8pPr lvl="7" algn="ctr" rtl="0">
              <a:spcBef>
                <a:spcPts val="0"/>
              </a:spcBef>
              <a:spcAft>
                <a:spcPts val="0"/>
              </a:spcAft>
              <a:buClr>
                <a:schemeClr val="accent1"/>
              </a:buClr>
              <a:buSzPts val="4700"/>
              <a:buNone/>
              <a:defRPr>
                <a:solidFill>
                  <a:schemeClr val="accent1"/>
                </a:solidFill>
              </a:defRPr>
            </a:lvl8pPr>
            <a:lvl9pPr lvl="8" algn="ctr" rtl="0">
              <a:spcBef>
                <a:spcPts val="0"/>
              </a:spcBef>
              <a:spcAft>
                <a:spcPts val="0"/>
              </a:spcAft>
              <a:buClr>
                <a:schemeClr val="accent1"/>
              </a:buClr>
              <a:buSzPts val="4700"/>
              <a:buNone/>
              <a:defRPr>
                <a:solidFill>
                  <a:schemeClr val="accent1"/>
                </a:solidFill>
              </a:defRPr>
            </a:lvl9pPr>
          </a:lstStyle>
          <a:p>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12"/>
        <p:cNvGrpSpPr/>
        <p:nvPr/>
      </p:nvGrpSpPr>
      <p:grpSpPr>
        <a:xfrm>
          <a:off x="0" y="0"/>
          <a:ext cx="0" cy="0"/>
          <a:chOff x="0" y="0"/>
          <a:chExt cx="0" cy="0"/>
        </a:xfrm>
      </p:grpSpPr>
      <p:grpSp>
        <p:nvGrpSpPr>
          <p:cNvPr id="1113" name="Google Shape;1113;g18f83eb609f_5_2448"/>
          <p:cNvGrpSpPr/>
          <p:nvPr/>
        </p:nvGrpSpPr>
        <p:grpSpPr>
          <a:xfrm>
            <a:off x="-68" y="-10833"/>
            <a:ext cx="12191692" cy="6857829"/>
            <a:chOff x="2042566" y="-8125"/>
            <a:chExt cx="9143998" cy="5143500"/>
          </a:xfrm>
        </p:grpSpPr>
        <p:pic>
          <p:nvPicPr>
            <p:cNvPr id="1114" name="Google Shape;1114;g18f83eb609f_5_2448"/>
            <p:cNvPicPr preferRelativeResize="0"/>
            <p:nvPr/>
          </p:nvPicPr>
          <p:blipFill rotWithShape="1">
            <a:blip r:embed="rId2">
              <a:alphaModFix/>
            </a:blip>
            <a:srcRect l="37410"/>
            <a:stretch/>
          </p:blipFill>
          <p:spPr>
            <a:xfrm>
              <a:off x="2042566" y="-8125"/>
              <a:ext cx="5722973" cy="5143500"/>
            </a:xfrm>
            <a:prstGeom prst="rect">
              <a:avLst/>
            </a:prstGeom>
            <a:noFill/>
            <a:ln>
              <a:noFill/>
            </a:ln>
          </p:spPr>
        </p:pic>
        <p:pic>
          <p:nvPicPr>
            <p:cNvPr id="1115" name="Google Shape;1115;g18f83eb609f_5_2448"/>
            <p:cNvPicPr preferRelativeResize="0"/>
            <p:nvPr/>
          </p:nvPicPr>
          <p:blipFill rotWithShape="1">
            <a:blip r:embed="rId3">
              <a:alphaModFix/>
            </a:blip>
            <a:srcRect l="13491" r="48147"/>
            <a:stretch/>
          </p:blipFill>
          <p:spPr>
            <a:xfrm flipH="1">
              <a:off x="7678864" y="-8125"/>
              <a:ext cx="3507701" cy="5143500"/>
            </a:xfrm>
            <a:prstGeom prst="rect">
              <a:avLst/>
            </a:prstGeom>
            <a:noFill/>
            <a:ln>
              <a:noFill/>
            </a:ln>
          </p:spPr>
        </p:pic>
      </p:grpSp>
      <p:sp>
        <p:nvSpPr>
          <p:cNvPr id="1116" name="Google Shape;1116;g18f83eb609f_5_2448"/>
          <p:cNvSpPr txBox="1">
            <a:spLocks noGrp="1"/>
          </p:cNvSpPr>
          <p:nvPr>
            <p:ph type="title"/>
          </p:nvPr>
        </p:nvSpPr>
        <p:spPr>
          <a:xfrm>
            <a:off x="995800" y="1702000"/>
            <a:ext cx="8778000" cy="3453900"/>
          </a:xfrm>
          <a:prstGeom prst="rect">
            <a:avLst/>
          </a:prstGeom>
        </p:spPr>
        <p:txBody>
          <a:bodyPr spcFirstLastPara="1" wrap="square" lIns="121900" tIns="121900" rIns="121900" bIns="121900" anchor="ctr" anchorCtr="0">
            <a:noAutofit/>
          </a:bodyPr>
          <a:lstStyle>
            <a:lvl1pPr lvl="0" algn="l" rtl="0">
              <a:lnSpc>
                <a:spcPct val="80000"/>
              </a:lnSpc>
              <a:spcBef>
                <a:spcPts val="0"/>
              </a:spcBef>
              <a:spcAft>
                <a:spcPts val="0"/>
              </a:spcAft>
              <a:buSzPts val="6400"/>
              <a:buNone/>
              <a:defRPr sz="147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4_Contents slide layout">
  <p:cSld name="14_Contents slide layout">
    <p:bg>
      <p:bgPr>
        <a:blipFill>
          <a:blip r:embed="rId2">
            <a:alphaModFix/>
          </a:blip>
          <a:stretch>
            <a:fillRect/>
          </a:stretch>
        </a:blipFill>
        <a:effectLst/>
      </p:bgPr>
    </p:bg>
    <p:spTree>
      <p:nvGrpSpPr>
        <p:cNvPr id="1" name="Shape 110"/>
        <p:cNvGrpSpPr/>
        <p:nvPr/>
      </p:nvGrpSpPr>
      <p:grpSpPr>
        <a:xfrm>
          <a:off x="0" y="0"/>
          <a:ext cx="0" cy="0"/>
          <a:chOff x="0" y="0"/>
          <a:chExt cx="0" cy="0"/>
        </a:xfrm>
      </p:grpSpPr>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17"/>
        <p:cNvGrpSpPr/>
        <p:nvPr/>
      </p:nvGrpSpPr>
      <p:grpSpPr>
        <a:xfrm>
          <a:off x="0" y="0"/>
          <a:ext cx="0" cy="0"/>
          <a:chOff x="0" y="0"/>
          <a:chExt cx="0" cy="0"/>
        </a:xfrm>
      </p:grpSpPr>
      <p:grpSp>
        <p:nvGrpSpPr>
          <p:cNvPr id="1118" name="Google Shape;1118;g18f83eb609f_5_2453"/>
          <p:cNvGrpSpPr/>
          <p:nvPr/>
        </p:nvGrpSpPr>
        <p:grpSpPr>
          <a:xfrm>
            <a:off x="2" y="-10833"/>
            <a:ext cx="12191693" cy="6857829"/>
            <a:chOff x="1" y="-8125"/>
            <a:chExt cx="9143999" cy="5143500"/>
          </a:xfrm>
        </p:grpSpPr>
        <p:pic>
          <p:nvPicPr>
            <p:cNvPr id="1119" name="Google Shape;1119;g18f83eb609f_5_2453"/>
            <p:cNvPicPr preferRelativeResize="0"/>
            <p:nvPr/>
          </p:nvPicPr>
          <p:blipFill rotWithShape="1">
            <a:blip r:embed="rId2">
              <a:alphaModFix/>
            </a:blip>
            <a:srcRect l="26739"/>
            <a:stretch/>
          </p:blipFill>
          <p:spPr>
            <a:xfrm flipH="1">
              <a:off x="2445249" y="-8125"/>
              <a:ext cx="6698750" cy="5143500"/>
            </a:xfrm>
            <a:prstGeom prst="rect">
              <a:avLst/>
            </a:prstGeom>
            <a:noFill/>
            <a:ln>
              <a:noFill/>
            </a:ln>
          </p:spPr>
        </p:pic>
        <p:pic>
          <p:nvPicPr>
            <p:cNvPr id="1120" name="Google Shape;1120;g18f83eb609f_5_2453"/>
            <p:cNvPicPr preferRelativeResize="0"/>
            <p:nvPr/>
          </p:nvPicPr>
          <p:blipFill rotWithShape="1">
            <a:blip r:embed="rId3">
              <a:alphaModFix/>
            </a:blip>
            <a:srcRect l="24165" r="48144"/>
            <a:stretch/>
          </p:blipFill>
          <p:spPr>
            <a:xfrm>
              <a:off x="1" y="-8125"/>
              <a:ext cx="2531923" cy="5143500"/>
            </a:xfrm>
            <a:prstGeom prst="rect">
              <a:avLst/>
            </a:prstGeom>
            <a:noFill/>
            <a:ln>
              <a:noFill/>
            </a:ln>
          </p:spPr>
        </p:pic>
      </p:grpSp>
      <p:sp>
        <p:nvSpPr>
          <p:cNvPr id="1121" name="Google Shape;1121;g18f83eb609f_5_2453"/>
          <p:cNvSpPr txBox="1">
            <a:spLocks noGrp="1"/>
          </p:cNvSpPr>
          <p:nvPr>
            <p:ph type="title"/>
          </p:nvPr>
        </p:nvSpPr>
        <p:spPr>
          <a:xfrm>
            <a:off x="2764800" y="1940202"/>
            <a:ext cx="8084700" cy="1097100"/>
          </a:xfrm>
          <a:prstGeom prst="rect">
            <a:avLst/>
          </a:prstGeom>
          <a:noFill/>
        </p:spPr>
        <p:txBody>
          <a:bodyPr spcFirstLastPara="1" wrap="square" lIns="121900" tIns="121900" rIns="121900" bIns="121900" anchor="ctr" anchorCtr="0">
            <a:noAutofit/>
          </a:bodyPr>
          <a:lstStyle>
            <a:lvl1pPr lvl="0" algn="r" rtl="0">
              <a:spcBef>
                <a:spcPts val="0"/>
              </a:spcBef>
              <a:spcAft>
                <a:spcPts val="0"/>
              </a:spcAft>
              <a:buSzPts val="4700"/>
              <a:buNone/>
              <a:defRPr sz="8700"/>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122" name="Google Shape;1122;g18f83eb609f_5_2453"/>
          <p:cNvSpPr txBox="1">
            <a:spLocks noGrp="1"/>
          </p:cNvSpPr>
          <p:nvPr>
            <p:ph type="subTitle" idx="1"/>
          </p:nvPr>
        </p:nvSpPr>
        <p:spPr>
          <a:xfrm>
            <a:off x="2764800" y="3140598"/>
            <a:ext cx="8084700" cy="17772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2000"/>
              <a:buNone/>
              <a:defRPr sz="23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23"/>
        <p:cNvGrpSpPr/>
        <p:nvPr/>
      </p:nvGrpSpPr>
      <p:grpSpPr>
        <a:xfrm>
          <a:off x="0" y="0"/>
          <a:ext cx="0" cy="0"/>
          <a:chOff x="0" y="0"/>
          <a:chExt cx="0" cy="0"/>
        </a:xfrm>
      </p:grpSpPr>
      <p:sp>
        <p:nvSpPr>
          <p:cNvPr id="1124" name="Google Shape;1124;g18f83eb609f_5_2459"/>
          <p:cNvSpPr txBox="1">
            <a:spLocks noGrp="1"/>
          </p:cNvSpPr>
          <p:nvPr>
            <p:ph type="title"/>
          </p:nvPr>
        </p:nvSpPr>
        <p:spPr>
          <a:xfrm>
            <a:off x="1052567" y="738867"/>
            <a:ext cx="6672300" cy="1416000"/>
          </a:xfrm>
          <a:prstGeom prst="rect">
            <a:avLst/>
          </a:prstGeom>
          <a:noFill/>
        </p:spPr>
        <p:txBody>
          <a:bodyPr spcFirstLastPara="1" wrap="square" lIns="121900" tIns="121900" rIns="121900" bIns="121900" anchor="ctr" anchorCtr="0">
            <a:noAutofit/>
          </a:bodyPr>
          <a:lstStyle>
            <a:lvl1pPr lvl="0" algn="l" rtl="0">
              <a:spcBef>
                <a:spcPts val="0"/>
              </a:spcBef>
              <a:spcAft>
                <a:spcPts val="0"/>
              </a:spcAft>
              <a:buSzPts val="4700"/>
              <a:buNone/>
              <a:defRPr sz="4700">
                <a:solidFill>
                  <a:schemeClr val="dk2"/>
                </a:solidFill>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25"/>
        <p:cNvGrpSpPr/>
        <p:nvPr/>
      </p:nvGrpSpPr>
      <p:grpSpPr>
        <a:xfrm>
          <a:off x="0" y="0"/>
          <a:ext cx="0" cy="0"/>
          <a:chOff x="0" y="0"/>
          <a:chExt cx="0" cy="0"/>
        </a:xfrm>
      </p:grpSpPr>
      <p:grpSp>
        <p:nvGrpSpPr>
          <p:cNvPr id="1126" name="Google Shape;1126;g18f83eb609f_5_2461"/>
          <p:cNvGrpSpPr/>
          <p:nvPr/>
        </p:nvGrpSpPr>
        <p:grpSpPr>
          <a:xfrm rot="10800000" flipH="1">
            <a:off x="160" y="171"/>
            <a:ext cx="12202662" cy="6857829"/>
            <a:chOff x="1208926" y="-8125"/>
            <a:chExt cx="9152226" cy="5143500"/>
          </a:xfrm>
        </p:grpSpPr>
        <p:pic>
          <p:nvPicPr>
            <p:cNvPr id="1127" name="Google Shape;1127;g18f83eb609f_5_2461"/>
            <p:cNvPicPr preferRelativeResize="0"/>
            <p:nvPr/>
          </p:nvPicPr>
          <p:blipFill rotWithShape="1">
            <a:blip r:embed="rId2">
              <a:alphaModFix/>
            </a:blip>
            <a:srcRect l="28294"/>
            <a:stretch/>
          </p:blipFill>
          <p:spPr>
            <a:xfrm>
              <a:off x="1208926" y="-8125"/>
              <a:ext cx="6556627" cy="5143500"/>
            </a:xfrm>
            <a:prstGeom prst="rect">
              <a:avLst/>
            </a:prstGeom>
            <a:noFill/>
            <a:ln>
              <a:noFill/>
            </a:ln>
          </p:spPr>
        </p:pic>
        <p:pic>
          <p:nvPicPr>
            <p:cNvPr id="1128" name="Google Shape;1128;g18f83eb609f_5_2461"/>
            <p:cNvPicPr preferRelativeResize="0"/>
            <p:nvPr/>
          </p:nvPicPr>
          <p:blipFill rotWithShape="1">
            <a:blip r:embed="rId3">
              <a:alphaModFix/>
            </a:blip>
            <a:srcRect l="22520" r="48144"/>
            <a:stretch/>
          </p:blipFill>
          <p:spPr>
            <a:xfrm flipH="1">
              <a:off x="7678878" y="-8125"/>
              <a:ext cx="2682274" cy="5143500"/>
            </a:xfrm>
            <a:prstGeom prst="rect">
              <a:avLst/>
            </a:prstGeom>
            <a:noFill/>
            <a:ln>
              <a:noFill/>
            </a:ln>
          </p:spPr>
        </p:pic>
      </p:grpSp>
      <p:sp>
        <p:nvSpPr>
          <p:cNvPr id="1129" name="Google Shape;1129;g18f83eb609f_5_2461"/>
          <p:cNvSpPr txBox="1">
            <a:spLocks noGrp="1"/>
          </p:cNvSpPr>
          <p:nvPr>
            <p:ph type="title" hasCustomPrompt="1"/>
          </p:nvPr>
        </p:nvSpPr>
        <p:spPr>
          <a:xfrm>
            <a:off x="925000" y="2322934"/>
            <a:ext cx="9529200" cy="15123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12800"/>
              <a:buNone/>
              <a:defRPr sz="10000"/>
            </a:lvl1pPr>
            <a:lvl2pPr lvl="1" algn="ctr" rtl="0">
              <a:spcBef>
                <a:spcPts val="0"/>
              </a:spcBef>
              <a:spcAft>
                <a:spcPts val="0"/>
              </a:spcAft>
              <a:buSzPts val="12800"/>
              <a:buNone/>
              <a:defRPr sz="12800"/>
            </a:lvl2pPr>
            <a:lvl3pPr lvl="2" algn="ctr" rtl="0">
              <a:spcBef>
                <a:spcPts val="0"/>
              </a:spcBef>
              <a:spcAft>
                <a:spcPts val="0"/>
              </a:spcAft>
              <a:buSzPts val="12800"/>
              <a:buNone/>
              <a:defRPr sz="12800"/>
            </a:lvl3pPr>
            <a:lvl4pPr lvl="3" algn="ctr" rtl="0">
              <a:spcBef>
                <a:spcPts val="0"/>
              </a:spcBef>
              <a:spcAft>
                <a:spcPts val="0"/>
              </a:spcAft>
              <a:buSzPts val="12800"/>
              <a:buNone/>
              <a:defRPr sz="12800"/>
            </a:lvl4pPr>
            <a:lvl5pPr lvl="4" algn="ctr" rtl="0">
              <a:spcBef>
                <a:spcPts val="0"/>
              </a:spcBef>
              <a:spcAft>
                <a:spcPts val="0"/>
              </a:spcAft>
              <a:buSzPts val="12800"/>
              <a:buNone/>
              <a:defRPr sz="12800"/>
            </a:lvl5pPr>
            <a:lvl6pPr lvl="5" algn="ctr" rtl="0">
              <a:spcBef>
                <a:spcPts val="0"/>
              </a:spcBef>
              <a:spcAft>
                <a:spcPts val="0"/>
              </a:spcAft>
              <a:buSzPts val="12800"/>
              <a:buNone/>
              <a:defRPr sz="12800"/>
            </a:lvl6pPr>
            <a:lvl7pPr lvl="6" algn="ctr" rtl="0">
              <a:spcBef>
                <a:spcPts val="0"/>
              </a:spcBef>
              <a:spcAft>
                <a:spcPts val="0"/>
              </a:spcAft>
              <a:buSzPts val="12800"/>
              <a:buNone/>
              <a:defRPr sz="12800"/>
            </a:lvl7pPr>
            <a:lvl8pPr lvl="7" algn="ctr" rtl="0">
              <a:spcBef>
                <a:spcPts val="0"/>
              </a:spcBef>
              <a:spcAft>
                <a:spcPts val="0"/>
              </a:spcAft>
              <a:buSzPts val="12800"/>
              <a:buNone/>
              <a:defRPr sz="12800"/>
            </a:lvl8pPr>
            <a:lvl9pPr lvl="8" algn="ctr" rtl="0">
              <a:spcBef>
                <a:spcPts val="0"/>
              </a:spcBef>
              <a:spcAft>
                <a:spcPts val="0"/>
              </a:spcAft>
              <a:buSzPts val="12800"/>
              <a:buNone/>
              <a:defRPr sz="12800"/>
            </a:lvl9pPr>
          </a:lstStyle>
          <a:p>
            <a:r>
              <a:t>xx%</a:t>
            </a:r>
          </a:p>
        </p:txBody>
      </p:sp>
      <p:sp>
        <p:nvSpPr>
          <p:cNvPr id="1130" name="Google Shape;1130;g18f83eb609f_5_2461"/>
          <p:cNvSpPr txBox="1">
            <a:spLocks noGrp="1"/>
          </p:cNvSpPr>
          <p:nvPr>
            <p:ph type="subTitle" idx="1"/>
          </p:nvPr>
        </p:nvSpPr>
        <p:spPr>
          <a:xfrm>
            <a:off x="925600" y="3872266"/>
            <a:ext cx="9528000" cy="662700"/>
          </a:xfrm>
          <a:prstGeom prst="rect">
            <a:avLst/>
          </a:prstGeom>
          <a:noFill/>
        </p:spPr>
        <p:txBody>
          <a:bodyPr spcFirstLastPara="1" wrap="square" lIns="121900" tIns="121900" rIns="121900" bIns="121900"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131"/>
        <p:cNvGrpSpPr/>
        <p:nvPr/>
      </p:nvGrpSpPr>
      <p:grpSpPr>
        <a:xfrm>
          <a:off x="0" y="0"/>
          <a:ext cx="0" cy="0"/>
          <a:chOff x="0" y="0"/>
          <a:chExt cx="0" cy="0"/>
        </a:xfrm>
      </p:grpSpPr>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32"/>
        <p:cNvGrpSpPr/>
        <p:nvPr/>
      </p:nvGrpSpPr>
      <p:grpSpPr>
        <a:xfrm>
          <a:off x="0" y="0"/>
          <a:ext cx="0" cy="0"/>
          <a:chOff x="0" y="0"/>
          <a:chExt cx="0" cy="0"/>
        </a:xfrm>
      </p:grpSpPr>
      <p:pic>
        <p:nvPicPr>
          <p:cNvPr id="1133" name="Google Shape;1133;g18f83eb609f_5_2468"/>
          <p:cNvPicPr preferRelativeResize="0"/>
          <p:nvPr/>
        </p:nvPicPr>
        <p:blipFill rotWithShape="1">
          <a:blip r:embed="rId2">
            <a:alphaModFix/>
          </a:blip>
          <a:srcRect r="12080"/>
          <a:stretch/>
        </p:blipFill>
        <p:spPr>
          <a:xfrm>
            <a:off x="1491500" y="12267"/>
            <a:ext cx="10700501" cy="6845734"/>
          </a:xfrm>
          <a:prstGeom prst="rect">
            <a:avLst/>
          </a:prstGeom>
          <a:noFill/>
          <a:ln>
            <a:noFill/>
          </a:ln>
        </p:spPr>
      </p:pic>
      <p:sp>
        <p:nvSpPr>
          <p:cNvPr id="1134" name="Google Shape;1134;g18f83eb609f_5_2468"/>
          <p:cNvSpPr txBox="1">
            <a:spLocks noGrp="1"/>
          </p:cNvSpPr>
          <p:nvPr>
            <p:ph type="title"/>
          </p:nvPr>
        </p:nvSpPr>
        <p:spPr>
          <a:xfrm>
            <a:off x="2035213" y="1961833"/>
            <a:ext cx="40872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135" name="Google Shape;1135;g18f83eb609f_5_2468"/>
          <p:cNvSpPr txBox="1">
            <a:spLocks noGrp="1"/>
          </p:cNvSpPr>
          <p:nvPr>
            <p:ph type="subTitle" idx="1"/>
          </p:nvPr>
        </p:nvSpPr>
        <p:spPr>
          <a:xfrm>
            <a:off x="2035213" y="2450018"/>
            <a:ext cx="40872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136" name="Google Shape;1136;g18f83eb609f_5_2468"/>
          <p:cNvSpPr txBox="1">
            <a:spLocks noGrp="1"/>
          </p:cNvSpPr>
          <p:nvPr>
            <p:ph type="title" idx="2"/>
          </p:nvPr>
        </p:nvSpPr>
        <p:spPr>
          <a:xfrm flipH="1">
            <a:off x="7287499" y="1961833"/>
            <a:ext cx="4088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137" name="Google Shape;1137;g18f83eb609f_5_2468"/>
          <p:cNvSpPr txBox="1">
            <a:spLocks noGrp="1"/>
          </p:cNvSpPr>
          <p:nvPr>
            <p:ph type="subTitle" idx="3"/>
          </p:nvPr>
        </p:nvSpPr>
        <p:spPr>
          <a:xfrm flipH="1">
            <a:off x="7287371" y="2450022"/>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138" name="Google Shape;1138;g18f83eb609f_5_2468"/>
          <p:cNvSpPr txBox="1">
            <a:spLocks noGrp="1"/>
          </p:cNvSpPr>
          <p:nvPr>
            <p:ph type="title" idx="4" hasCustomPrompt="1"/>
          </p:nvPr>
        </p:nvSpPr>
        <p:spPr>
          <a:xfrm>
            <a:off x="910296" y="2304897"/>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139" name="Google Shape;1139;g18f83eb609f_5_2468"/>
          <p:cNvSpPr txBox="1">
            <a:spLocks noGrp="1"/>
          </p:cNvSpPr>
          <p:nvPr>
            <p:ph type="title" idx="5" hasCustomPrompt="1"/>
          </p:nvPr>
        </p:nvSpPr>
        <p:spPr>
          <a:xfrm flipH="1">
            <a:off x="6165533" y="2304774"/>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140" name="Google Shape;1140;g18f83eb609f_5_2468"/>
          <p:cNvSpPr txBox="1">
            <a:spLocks noGrp="1"/>
          </p:cNvSpPr>
          <p:nvPr>
            <p:ph type="title" idx="6"/>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4700"/>
              <a:buNone/>
              <a:defRPr sz="4900"/>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141" name="Google Shape;1141;g18f83eb609f_5_2468"/>
          <p:cNvSpPr txBox="1">
            <a:spLocks noGrp="1"/>
          </p:cNvSpPr>
          <p:nvPr>
            <p:ph type="title" idx="7"/>
          </p:nvPr>
        </p:nvSpPr>
        <p:spPr>
          <a:xfrm>
            <a:off x="2035213" y="4311597"/>
            <a:ext cx="40872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142" name="Google Shape;1142;g18f83eb609f_5_2468"/>
          <p:cNvSpPr txBox="1">
            <a:spLocks noGrp="1"/>
          </p:cNvSpPr>
          <p:nvPr>
            <p:ph type="subTitle" idx="8"/>
          </p:nvPr>
        </p:nvSpPr>
        <p:spPr>
          <a:xfrm>
            <a:off x="2035213" y="4801433"/>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143" name="Google Shape;1143;g18f83eb609f_5_2468"/>
          <p:cNvSpPr txBox="1">
            <a:spLocks noGrp="1"/>
          </p:cNvSpPr>
          <p:nvPr>
            <p:ph type="title" idx="9"/>
          </p:nvPr>
        </p:nvSpPr>
        <p:spPr>
          <a:xfrm flipH="1">
            <a:off x="7287499" y="4311596"/>
            <a:ext cx="4088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144" name="Google Shape;1144;g18f83eb609f_5_2468"/>
          <p:cNvSpPr txBox="1">
            <a:spLocks noGrp="1"/>
          </p:cNvSpPr>
          <p:nvPr>
            <p:ph type="subTitle" idx="13"/>
          </p:nvPr>
        </p:nvSpPr>
        <p:spPr>
          <a:xfrm flipH="1">
            <a:off x="7287371" y="4801433"/>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145" name="Google Shape;1145;g18f83eb609f_5_2468"/>
          <p:cNvSpPr txBox="1">
            <a:spLocks noGrp="1"/>
          </p:cNvSpPr>
          <p:nvPr>
            <p:ph type="title" idx="14" hasCustomPrompt="1"/>
          </p:nvPr>
        </p:nvSpPr>
        <p:spPr>
          <a:xfrm>
            <a:off x="910296" y="4654600"/>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146" name="Google Shape;1146;g18f83eb609f_5_2468"/>
          <p:cNvSpPr txBox="1">
            <a:spLocks noGrp="1"/>
          </p:cNvSpPr>
          <p:nvPr>
            <p:ph type="title" idx="15" hasCustomPrompt="1"/>
          </p:nvPr>
        </p:nvSpPr>
        <p:spPr>
          <a:xfrm flipH="1">
            <a:off x="6165533" y="4654600"/>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pic>
        <p:nvPicPr>
          <p:cNvPr id="1147" name="Google Shape;1147;g18f83eb609f_5_2468"/>
          <p:cNvPicPr preferRelativeResize="0"/>
          <p:nvPr/>
        </p:nvPicPr>
        <p:blipFill rotWithShape="1">
          <a:blip r:embed="rId3">
            <a:alphaModFix/>
          </a:blip>
          <a:srcRect l="39377" r="48144"/>
          <a:stretch/>
        </p:blipFill>
        <p:spPr>
          <a:xfrm>
            <a:off x="-1" y="0"/>
            <a:ext cx="1521298" cy="6858000"/>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Quote">
  <p:cSld name="CUSTOM_24">
    <p:spTree>
      <p:nvGrpSpPr>
        <p:cNvPr id="1" name="Shape 1148"/>
        <p:cNvGrpSpPr/>
        <p:nvPr/>
      </p:nvGrpSpPr>
      <p:grpSpPr>
        <a:xfrm>
          <a:off x="0" y="0"/>
          <a:ext cx="0" cy="0"/>
          <a:chOff x="0" y="0"/>
          <a:chExt cx="0" cy="0"/>
        </a:xfrm>
      </p:grpSpPr>
      <p:pic>
        <p:nvPicPr>
          <p:cNvPr id="1149" name="Google Shape;1149;g18f83eb609f_5_2484"/>
          <p:cNvPicPr preferRelativeResize="0"/>
          <p:nvPr/>
        </p:nvPicPr>
        <p:blipFill rotWithShape="1">
          <a:blip r:embed="rId2">
            <a:alphaModFix/>
          </a:blip>
          <a:srcRect l="25069" r="48143"/>
          <a:stretch/>
        </p:blipFill>
        <p:spPr>
          <a:xfrm rot="10800000">
            <a:off x="8917694" y="-10833"/>
            <a:ext cx="3265704" cy="6858000"/>
          </a:xfrm>
          <a:prstGeom prst="rect">
            <a:avLst/>
          </a:prstGeom>
          <a:noFill/>
          <a:ln>
            <a:noFill/>
          </a:ln>
        </p:spPr>
      </p:pic>
      <p:pic>
        <p:nvPicPr>
          <p:cNvPr id="1150" name="Google Shape;1150;g18f83eb609f_5_2484"/>
          <p:cNvPicPr preferRelativeResize="0"/>
          <p:nvPr/>
        </p:nvPicPr>
        <p:blipFill rotWithShape="1">
          <a:blip r:embed="rId3">
            <a:alphaModFix/>
          </a:blip>
          <a:srcRect l="26659"/>
          <a:stretch/>
        </p:blipFill>
        <p:spPr>
          <a:xfrm rot="10800000" flipH="1">
            <a:off x="-9700" y="0"/>
            <a:ext cx="8941368" cy="6858000"/>
          </a:xfrm>
          <a:prstGeom prst="rect">
            <a:avLst/>
          </a:prstGeom>
          <a:noFill/>
          <a:ln>
            <a:noFill/>
          </a:ln>
        </p:spPr>
      </p:pic>
      <p:sp>
        <p:nvSpPr>
          <p:cNvPr id="1151" name="Google Shape;1151;g18f83eb609f_5_2484"/>
          <p:cNvSpPr txBox="1">
            <a:spLocks noGrp="1"/>
          </p:cNvSpPr>
          <p:nvPr>
            <p:ph type="subTitle" idx="1"/>
          </p:nvPr>
        </p:nvSpPr>
        <p:spPr>
          <a:xfrm>
            <a:off x="1850800" y="1905295"/>
            <a:ext cx="8490300" cy="2396700"/>
          </a:xfrm>
          <a:prstGeom prst="rect">
            <a:avLst/>
          </a:prstGeom>
          <a:no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37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152" name="Google Shape;1152;g18f83eb609f_5_2484"/>
          <p:cNvSpPr txBox="1">
            <a:spLocks noGrp="1"/>
          </p:cNvSpPr>
          <p:nvPr>
            <p:ph type="title"/>
          </p:nvPr>
        </p:nvSpPr>
        <p:spPr>
          <a:xfrm>
            <a:off x="1850800" y="4343105"/>
            <a:ext cx="84903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sz="3300"/>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only 1">
  <p:cSld name="CUSTOM_22">
    <p:spTree>
      <p:nvGrpSpPr>
        <p:cNvPr id="1" name="Shape 1153"/>
        <p:cNvGrpSpPr/>
        <p:nvPr/>
      </p:nvGrpSpPr>
      <p:grpSpPr>
        <a:xfrm>
          <a:off x="0" y="0"/>
          <a:ext cx="0" cy="0"/>
          <a:chOff x="0" y="0"/>
          <a:chExt cx="0" cy="0"/>
        </a:xfrm>
      </p:grpSpPr>
      <p:grpSp>
        <p:nvGrpSpPr>
          <p:cNvPr id="1154" name="Google Shape;1154;g18f83eb609f_5_2489"/>
          <p:cNvGrpSpPr/>
          <p:nvPr/>
        </p:nvGrpSpPr>
        <p:grpSpPr>
          <a:xfrm>
            <a:off x="0" y="-10833"/>
            <a:ext cx="12191695" cy="6857829"/>
            <a:chOff x="0" y="-8125"/>
            <a:chExt cx="9144000" cy="5143500"/>
          </a:xfrm>
        </p:grpSpPr>
        <p:pic>
          <p:nvPicPr>
            <p:cNvPr id="1155" name="Google Shape;1155;g18f83eb609f_5_2489"/>
            <p:cNvPicPr preferRelativeResize="0"/>
            <p:nvPr/>
          </p:nvPicPr>
          <p:blipFill rotWithShape="1">
            <a:blip r:embed="rId2">
              <a:alphaModFix/>
            </a:blip>
            <a:srcRect l="15074"/>
            <a:stretch/>
          </p:blipFill>
          <p:spPr>
            <a:xfrm rot="10800000">
              <a:off x="1378449" y="-8125"/>
              <a:ext cx="7765550" cy="5143500"/>
            </a:xfrm>
            <a:prstGeom prst="rect">
              <a:avLst/>
            </a:prstGeom>
            <a:noFill/>
            <a:ln>
              <a:noFill/>
            </a:ln>
          </p:spPr>
        </p:pic>
        <p:pic>
          <p:nvPicPr>
            <p:cNvPr id="1156" name="Google Shape;1156;g18f83eb609f_5_2489"/>
            <p:cNvPicPr preferRelativeResize="0"/>
            <p:nvPr/>
          </p:nvPicPr>
          <p:blipFill rotWithShape="1">
            <a:blip r:embed="rId3">
              <a:alphaModFix/>
            </a:blip>
            <a:srcRect l="35831" r="48145"/>
            <a:stretch/>
          </p:blipFill>
          <p:spPr>
            <a:xfrm rot="10800000" flipH="1">
              <a:off x="0" y="-8125"/>
              <a:ext cx="1465123" cy="5143500"/>
            </a:xfrm>
            <a:prstGeom prst="rect">
              <a:avLst/>
            </a:prstGeom>
            <a:noFill/>
            <a:ln>
              <a:noFill/>
            </a:ln>
          </p:spPr>
        </p:pic>
      </p:grpSp>
      <p:sp>
        <p:nvSpPr>
          <p:cNvPr id="1157" name="Google Shape;1157;g18f83eb609f_5_2489"/>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itle only 2">
  <p:cSld name="CUSTOM_22_1">
    <p:spTree>
      <p:nvGrpSpPr>
        <p:cNvPr id="1" name="Shape 1158"/>
        <p:cNvGrpSpPr/>
        <p:nvPr/>
      </p:nvGrpSpPr>
      <p:grpSpPr>
        <a:xfrm>
          <a:off x="0" y="0"/>
          <a:ext cx="0" cy="0"/>
          <a:chOff x="0" y="0"/>
          <a:chExt cx="0" cy="0"/>
        </a:xfrm>
      </p:grpSpPr>
      <p:grpSp>
        <p:nvGrpSpPr>
          <p:cNvPr id="1159" name="Google Shape;1159;g18f83eb609f_5_2494"/>
          <p:cNvGrpSpPr/>
          <p:nvPr/>
        </p:nvGrpSpPr>
        <p:grpSpPr>
          <a:xfrm>
            <a:off x="0" y="-10833"/>
            <a:ext cx="12191695" cy="6857829"/>
            <a:chOff x="0" y="-8125"/>
            <a:chExt cx="9144000" cy="5143500"/>
          </a:xfrm>
        </p:grpSpPr>
        <p:pic>
          <p:nvPicPr>
            <p:cNvPr id="1160" name="Google Shape;1160;g18f83eb609f_5_2494"/>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161" name="Google Shape;1161;g18f83eb609f_5_2494"/>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1162" name="Google Shape;1162;g18f83eb609f_5_2494"/>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1163"/>
        <p:cNvGrpSpPr/>
        <p:nvPr/>
      </p:nvGrpSpPr>
      <p:grpSpPr>
        <a:xfrm>
          <a:off x="0" y="0"/>
          <a:ext cx="0" cy="0"/>
          <a:chOff x="0" y="0"/>
          <a:chExt cx="0" cy="0"/>
        </a:xfrm>
      </p:grpSpPr>
      <p:grpSp>
        <p:nvGrpSpPr>
          <p:cNvPr id="1164" name="Google Shape;1164;g18f83eb609f_5_2499"/>
          <p:cNvGrpSpPr/>
          <p:nvPr/>
        </p:nvGrpSpPr>
        <p:grpSpPr>
          <a:xfrm>
            <a:off x="-40" y="-10833"/>
            <a:ext cx="12189171" cy="6857829"/>
            <a:chOff x="1204367" y="-8125"/>
            <a:chExt cx="9142107" cy="5143500"/>
          </a:xfrm>
        </p:grpSpPr>
        <p:pic>
          <p:nvPicPr>
            <p:cNvPr id="1165" name="Google Shape;1165;g18f83eb609f_5_2499"/>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1166" name="Google Shape;1166;g18f83eb609f_5_2499"/>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1167" name="Google Shape;1167;g18f83eb609f_5_2499"/>
          <p:cNvSpPr txBox="1">
            <a:spLocks noGrp="1"/>
          </p:cNvSpPr>
          <p:nvPr>
            <p:ph type="title"/>
          </p:nvPr>
        </p:nvSpPr>
        <p:spPr>
          <a:xfrm>
            <a:off x="3235200" y="4298910"/>
            <a:ext cx="5721600" cy="7635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168" name="Google Shape;1168;g18f83eb609f_5_2499"/>
          <p:cNvSpPr txBox="1">
            <a:spLocks noGrp="1"/>
          </p:cNvSpPr>
          <p:nvPr>
            <p:ph type="subTitle" idx="1"/>
          </p:nvPr>
        </p:nvSpPr>
        <p:spPr>
          <a:xfrm>
            <a:off x="3234000" y="5048976"/>
            <a:ext cx="5724000" cy="91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169"/>
        <p:cNvGrpSpPr/>
        <p:nvPr/>
      </p:nvGrpSpPr>
      <p:grpSpPr>
        <a:xfrm>
          <a:off x="0" y="0"/>
          <a:ext cx="0" cy="0"/>
          <a:chOff x="0" y="0"/>
          <a:chExt cx="0" cy="0"/>
        </a:xfrm>
      </p:grpSpPr>
      <p:grpSp>
        <p:nvGrpSpPr>
          <p:cNvPr id="1170" name="Google Shape;1170;g18f83eb609f_5_2505"/>
          <p:cNvGrpSpPr/>
          <p:nvPr/>
        </p:nvGrpSpPr>
        <p:grpSpPr>
          <a:xfrm>
            <a:off x="-40" y="-10833"/>
            <a:ext cx="12189171" cy="6857829"/>
            <a:chOff x="1204367" y="-8125"/>
            <a:chExt cx="9142107" cy="5143500"/>
          </a:xfrm>
        </p:grpSpPr>
        <p:pic>
          <p:nvPicPr>
            <p:cNvPr id="1171" name="Google Shape;1171;g18f83eb609f_5_2505"/>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1172" name="Google Shape;1172;g18f83eb609f_5_2505"/>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1173" name="Google Shape;1173;g18f83eb609f_5_2505"/>
          <p:cNvSpPr txBox="1">
            <a:spLocks noGrp="1"/>
          </p:cNvSpPr>
          <p:nvPr>
            <p:ph type="title"/>
          </p:nvPr>
        </p:nvSpPr>
        <p:spPr>
          <a:xfrm>
            <a:off x="5891690" y="1901317"/>
            <a:ext cx="4604700" cy="2056500"/>
          </a:xfrm>
          <a:prstGeom prst="rect">
            <a:avLst/>
          </a:prstGeom>
          <a:noFill/>
        </p:spPr>
        <p:txBody>
          <a:bodyPr spcFirstLastPara="1" wrap="square" lIns="121900" tIns="121900" rIns="121900" bIns="121900" anchor="ctr" anchorCtr="0">
            <a:noAutofit/>
          </a:bodyPr>
          <a:lstStyle>
            <a:lvl1pPr lvl="0" algn="r"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174" name="Google Shape;1174;g18f83eb609f_5_2505"/>
          <p:cNvSpPr txBox="1">
            <a:spLocks noGrp="1"/>
          </p:cNvSpPr>
          <p:nvPr>
            <p:ph type="subTitle" idx="1"/>
          </p:nvPr>
        </p:nvSpPr>
        <p:spPr>
          <a:xfrm>
            <a:off x="5890733" y="4045883"/>
            <a:ext cx="4606500" cy="9108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5_Contents slide layout">
  <p:cSld name="15_Contents slide layout">
    <p:spTree>
      <p:nvGrpSpPr>
        <p:cNvPr id="1" name="Shape 111"/>
        <p:cNvGrpSpPr/>
        <p:nvPr/>
      </p:nvGrpSpPr>
      <p:grpSpPr>
        <a:xfrm>
          <a:off x="0" y="0"/>
          <a:ext cx="0" cy="0"/>
          <a:chOff x="0" y="0"/>
          <a:chExt cx="0" cy="0"/>
        </a:xfrm>
      </p:grpSpPr>
      <p:sp>
        <p:nvSpPr>
          <p:cNvPr id="112" name="Google Shape;112;p68"/>
          <p:cNvSpPr/>
          <p:nvPr/>
        </p:nvSpPr>
        <p:spPr>
          <a:xfrm>
            <a:off x="790576" y="800100"/>
            <a:ext cx="7258050" cy="5238750"/>
          </a:xfrm>
          <a:prstGeom prst="frame">
            <a:avLst>
              <a:gd name="adj1" fmla="val 864"/>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3" name="Google Shape;113;p68"/>
          <p:cNvSpPr>
            <a:spLocks noGrp="1"/>
          </p:cNvSpPr>
          <p:nvPr>
            <p:ph type="pic" idx="2"/>
          </p:nvPr>
        </p:nvSpPr>
        <p:spPr>
          <a:xfrm>
            <a:off x="4872038" y="381000"/>
            <a:ext cx="2447925" cy="6153150"/>
          </a:xfrm>
          <a:prstGeom prst="rect">
            <a:avLst/>
          </a:prstGeom>
          <a:solidFill>
            <a:srgbClr val="F2F2F2"/>
          </a:solidFill>
          <a:ln>
            <a:noFill/>
          </a:ln>
        </p:spPr>
      </p:sp>
      <p:sp>
        <p:nvSpPr>
          <p:cNvPr id="114" name="Google Shape;114;p68"/>
          <p:cNvSpPr>
            <a:spLocks noGrp="1"/>
          </p:cNvSpPr>
          <p:nvPr>
            <p:ph type="pic" idx="3"/>
          </p:nvPr>
        </p:nvSpPr>
        <p:spPr>
          <a:xfrm>
            <a:off x="7696199" y="2933700"/>
            <a:ext cx="3705225" cy="2438400"/>
          </a:xfrm>
          <a:prstGeom prst="rect">
            <a:avLst/>
          </a:prstGeom>
          <a:solidFill>
            <a:srgbClr val="F2F2F2"/>
          </a:solidFill>
          <a:ln>
            <a:noFill/>
          </a:ln>
        </p:spPr>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and two columns 1">
  <p:cSld name="CUSTOM_14">
    <p:spTree>
      <p:nvGrpSpPr>
        <p:cNvPr id="1" name="Shape 1175"/>
        <p:cNvGrpSpPr/>
        <p:nvPr/>
      </p:nvGrpSpPr>
      <p:grpSpPr>
        <a:xfrm>
          <a:off x="0" y="0"/>
          <a:ext cx="0" cy="0"/>
          <a:chOff x="0" y="0"/>
          <a:chExt cx="0" cy="0"/>
        </a:xfrm>
      </p:grpSpPr>
      <p:grpSp>
        <p:nvGrpSpPr>
          <p:cNvPr id="1176" name="Google Shape;1176;g18f83eb609f_5_2511"/>
          <p:cNvGrpSpPr/>
          <p:nvPr/>
        </p:nvGrpSpPr>
        <p:grpSpPr>
          <a:xfrm>
            <a:off x="-40" y="-10833"/>
            <a:ext cx="12189171" cy="6857829"/>
            <a:chOff x="1204367" y="-8125"/>
            <a:chExt cx="9142107" cy="5143500"/>
          </a:xfrm>
        </p:grpSpPr>
        <p:pic>
          <p:nvPicPr>
            <p:cNvPr id="1177" name="Google Shape;1177;g18f83eb609f_5_2511"/>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1178" name="Google Shape;1178;g18f83eb609f_5_2511"/>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1179" name="Google Shape;1179;g18f83eb609f_5_2511"/>
          <p:cNvSpPr txBox="1">
            <a:spLocks noGrp="1"/>
          </p:cNvSpPr>
          <p:nvPr>
            <p:ph type="body" idx="1"/>
          </p:nvPr>
        </p:nvSpPr>
        <p:spPr>
          <a:xfrm>
            <a:off x="959979" y="2277533"/>
            <a:ext cx="5098500" cy="3855300"/>
          </a:xfrm>
          <a:prstGeom prst="rect">
            <a:avLst/>
          </a:prstGeom>
        </p:spPr>
        <p:txBody>
          <a:bodyPr spcFirstLastPara="1" wrap="square" lIns="121900" tIns="121900" rIns="121900" bIns="121900" anchor="t" anchorCtr="0">
            <a:noAutofit/>
          </a:bodyPr>
          <a:lstStyle>
            <a:lvl1pPr marL="457200" lvl="0" indent="-361950" rtl="0">
              <a:lnSpc>
                <a:spcPct val="100000"/>
              </a:lnSpc>
              <a:spcBef>
                <a:spcPts val="0"/>
              </a:spcBef>
              <a:spcAft>
                <a:spcPts val="0"/>
              </a:spcAft>
              <a:buSzPts val="2100"/>
              <a:buFont typeface="Nunito Light"/>
              <a:buChar char="●"/>
              <a:defRPr sz="2100"/>
            </a:lvl1pPr>
            <a:lvl2pPr marL="914400" lvl="1" indent="-361950" rtl="0">
              <a:lnSpc>
                <a:spcPct val="100000"/>
              </a:lnSpc>
              <a:spcBef>
                <a:spcPts val="0"/>
              </a:spcBef>
              <a:spcAft>
                <a:spcPts val="0"/>
              </a:spcAft>
              <a:buSzPts val="2100"/>
              <a:buFont typeface="Nunito Light"/>
              <a:buChar char="○"/>
              <a:defRPr sz="2100"/>
            </a:lvl2pPr>
            <a:lvl3pPr marL="1371600" lvl="2" indent="-361950" rtl="0">
              <a:lnSpc>
                <a:spcPct val="100000"/>
              </a:lnSpc>
              <a:spcBef>
                <a:spcPts val="0"/>
              </a:spcBef>
              <a:spcAft>
                <a:spcPts val="0"/>
              </a:spcAft>
              <a:buSzPts val="2100"/>
              <a:buFont typeface="Nunito Light"/>
              <a:buChar char="■"/>
              <a:defRPr sz="2100"/>
            </a:lvl3pPr>
            <a:lvl4pPr marL="1828800" lvl="3" indent="-361950" rtl="0">
              <a:lnSpc>
                <a:spcPct val="100000"/>
              </a:lnSpc>
              <a:spcBef>
                <a:spcPts val="0"/>
              </a:spcBef>
              <a:spcAft>
                <a:spcPts val="0"/>
              </a:spcAft>
              <a:buSzPts val="2100"/>
              <a:buFont typeface="Nunito Light"/>
              <a:buChar char="●"/>
              <a:defRPr sz="2100"/>
            </a:lvl4pPr>
            <a:lvl5pPr marL="2286000" lvl="4" indent="-361950" rtl="0">
              <a:lnSpc>
                <a:spcPct val="100000"/>
              </a:lnSpc>
              <a:spcBef>
                <a:spcPts val="0"/>
              </a:spcBef>
              <a:spcAft>
                <a:spcPts val="0"/>
              </a:spcAft>
              <a:buSzPts val="2100"/>
              <a:buFont typeface="Nunito Light"/>
              <a:buChar char="○"/>
              <a:defRPr sz="2100"/>
            </a:lvl5pPr>
            <a:lvl6pPr marL="2743200" lvl="5" indent="-361950" rtl="0">
              <a:lnSpc>
                <a:spcPct val="100000"/>
              </a:lnSpc>
              <a:spcBef>
                <a:spcPts val="0"/>
              </a:spcBef>
              <a:spcAft>
                <a:spcPts val="0"/>
              </a:spcAft>
              <a:buSzPts val="2100"/>
              <a:buFont typeface="Nunito Light"/>
              <a:buChar char="■"/>
              <a:defRPr sz="2100"/>
            </a:lvl6pPr>
            <a:lvl7pPr marL="3200400" lvl="6" indent="-361950" rtl="0">
              <a:lnSpc>
                <a:spcPct val="100000"/>
              </a:lnSpc>
              <a:spcBef>
                <a:spcPts val="0"/>
              </a:spcBef>
              <a:spcAft>
                <a:spcPts val="0"/>
              </a:spcAft>
              <a:buSzPts val="2100"/>
              <a:buFont typeface="Nunito Light"/>
              <a:buChar char="●"/>
              <a:defRPr sz="2100"/>
            </a:lvl7pPr>
            <a:lvl8pPr marL="3657600" lvl="7" indent="-361950" rtl="0">
              <a:lnSpc>
                <a:spcPct val="100000"/>
              </a:lnSpc>
              <a:spcBef>
                <a:spcPts val="0"/>
              </a:spcBef>
              <a:spcAft>
                <a:spcPts val="0"/>
              </a:spcAft>
              <a:buSzPts val="2100"/>
              <a:buFont typeface="Nunito Light"/>
              <a:buChar char="○"/>
              <a:defRPr sz="2100"/>
            </a:lvl8pPr>
            <a:lvl9pPr marL="4114800" lvl="8" indent="-361950" rtl="0">
              <a:lnSpc>
                <a:spcPct val="100000"/>
              </a:lnSpc>
              <a:spcBef>
                <a:spcPts val="0"/>
              </a:spcBef>
              <a:spcAft>
                <a:spcPts val="0"/>
              </a:spcAft>
              <a:buSzPts val="2100"/>
              <a:buFont typeface="Nunito Light"/>
              <a:buChar char="■"/>
              <a:defRPr sz="2100"/>
            </a:lvl9pPr>
          </a:lstStyle>
          <a:p>
            <a:endParaRPr/>
          </a:p>
        </p:txBody>
      </p:sp>
      <p:sp>
        <p:nvSpPr>
          <p:cNvPr id="1180" name="Google Shape;1180;g18f83eb609f_5_2511"/>
          <p:cNvSpPr txBox="1">
            <a:spLocks noGrp="1"/>
          </p:cNvSpPr>
          <p:nvPr>
            <p:ph type="body" idx="2"/>
          </p:nvPr>
        </p:nvSpPr>
        <p:spPr>
          <a:xfrm>
            <a:off x="6133621" y="2277533"/>
            <a:ext cx="5098500" cy="3855300"/>
          </a:xfrm>
          <a:prstGeom prst="rect">
            <a:avLst/>
          </a:prstGeom>
        </p:spPr>
        <p:txBody>
          <a:bodyPr spcFirstLastPara="1" wrap="square" lIns="121900" tIns="121900" rIns="121900" bIns="121900" anchor="t" anchorCtr="0">
            <a:noAutofit/>
          </a:bodyPr>
          <a:lstStyle>
            <a:lvl1pPr marL="457200" lvl="0" indent="-361950" rtl="0">
              <a:lnSpc>
                <a:spcPct val="100000"/>
              </a:lnSpc>
              <a:spcBef>
                <a:spcPts val="400"/>
              </a:spcBef>
              <a:spcAft>
                <a:spcPts val="0"/>
              </a:spcAft>
              <a:buSzPts val="2100"/>
              <a:buFont typeface="Nunito Light"/>
              <a:buChar char="●"/>
              <a:defRPr sz="2100"/>
            </a:lvl1pPr>
            <a:lvl2pPr marL="914400" lvl="1" indent="-361950" rtl="0">
              <a:lnSpc>
                <a:spcPct val="100000"/>
              </a:lnSpc>
              <a:spcBef>
                <a:spcPts val="0"/>
              </a:spcBef>
              <a:spcAft>
                <a:spcPts val="0"/>
              </a:spcAft>
              <a:buSzPts val="2100"/>
              <a:buFont typeface="Nunito Light"/>
              <a:buChar char="○"/>
              <a:defRPr sz="2100"/>
            </a:lvl2pPr>
            <a:lvl3pPr marL="1371600" lvl="2" indent="-361950" rtl="0">
              <a:lnSpc>
                <a:spcPct val="100000"/>
              </a:lnSpc>
              <a:spcBef>
                <a:spcPts val="0"/>
              </a:spcBef>
              <a:spcAft>
                <a:spcPts val="0"/>
              </a:spcAft>
              <a:buSzPts val="2100"/>
              <a:buFont typeface="Nunito Light"/>
              <a:buChar char="■"/>
              <a:defRPr sz="2100"/>
            </a:lvl3pPr>
            <a:lvl4pPr marL="1828800" lvl="3" indent="-361950" rtl="0">
              <a:lnSpc>
                <a:spcPct val="100000"/>
              </a:lnSpc>
              <a:spcBef>
                <a:spcPts val="0"/>
              </a:spcBef>
              <a:spcAft>
                <a:spcPts val="0"/>
              </a:spcAft>
              <a:buSzPts val="2100"/>
              <a:buFont typeface="Nunito Light"/>
              <a:buChar char="●"/>
              <a:defRPr sz="2100"/>
            </a:lvl4pPr>
            <a:lvl5pPr marL="2286000" lvl="4" indent="-361950" rtl="0">
              <a:lnSpc>
                <a:spcPct val="100000"/>
              </a:lnSpc>
              <a:spcBef>
                <a:spcPts val="0"/>
              </a:spcBef>
              <a:spcAft>
                <a:spcPts val="0"/>
              </a:spcAft>
              <a:buSzPts val="2100"/>
              <a:buFont typeface="Nunito Light"/>
              <a:buChar char="○"/>
              <a:defRPr sz="2100"/>
            </a:lvl5pPr>
            <a:lvl6pPr marL="2743200" lvl="5" indent="-361950" rtl="0">
              <a:lnSpc>
                <a:spcPct val="100000"/>
              </a:lnSpc>
              <a:spcBef>
                <a:spcPts val="0"/>
              </a:spcBef>
              <a:spcAft>
                <a:spcPts val="0"/>
              </a:spcAft>
              <a:buSzPts val="2100"/>
              <a:buFont typeface="Nunito Light"/>
              <a:buChar char="■"/>
              <a:defRPr sz="2100"/>
            </a:lvl6pPr>
            <a:lvl7pPr marL="3200400" lvl="6" indent="-361950" rtl="0">
              <a:lnSpc>
                <a:spcPct val="100000"/>
              </a:lnSpc>
              <a:spcBef>
                <a:spcPts val="0"/>
              </a:spcBef>
              <a:spcAft>
                <a:spcPts val="0"/>
              </a:spcAft>
              <a:buSzPts val="2100"/>
              <a:buFont typeface="Nunito Light"/>
              <a:buChar char="●"/>
              <a:defRPr sz="2100"/>
            </a:lvl7pPr>
            <a:lvl8pPr marL="3657600" lvl="7" indent="-361950" rtl="0">
              <a:lnSpc>
                <a:spcPct val="100000"/>
              </a:lnSpc>
              <a:spcBef>
                <a:spcPts val="0"/>
              </a:spcBef>
              <a:spcAft>
                <a:spcPts val="0"/>
              </a:spcAft>
              <a:buSzPts val="2100"/>
              <a:buFont typeface="Nunito Light"/>
              <a:buChar char="○"/>
              <a:defRPr sz="2100"/>
            </a:lvl8pPr>
            <a:lvl9pPr marL="4114800" lvl="8" indent="-361950" rtl="0">
              <a:lnSpc>
                <a:spcPct val="100000"/>
              </a:lnSpc>
              <a:spcBef>
                <a:spcPts val="0"/>
              </a:spcBef>
              <a:spcAft>
                <a:spcPts val="0"/>
              </a:spcAft>
              <a:buSzPts val="2100"/>
              <a:buFont typeface="Nunito Light"/>
              <a:buChar char="■"/>
              <a:defRPr sz="2100"/>
            </a:lvl9pPr>
          </a:lstStyle>
          <a:p>
            <a:endParaRPr/>
          </a:p>
        </p:txBody>
      </p:sp>
      <p:sp>
        <p:nvSpPr>
          <p:cNvPr id="1181" name="Google Shape;1181;g18f83eb609f_5_2511"/>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182" name="Google Shape;1182;g18f83eb609f_5_2511"/>
          <p:cNvSpPr txBox="1">
            <a:spLocks noGrp="1"/>
          </p:cNvSpPr>
          <p:nvPr>
            <p:ph type="subTitle" idx="3"/>
          </p:nvPr>
        </p:nvSpPr>
        <p:spPr>
          <a:xfrm>
            <a:off x="2574200" y="1557533"/>
            <a:ext cx="7043700" cy="6828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itle and three columns">
  <p:cSld name="CUSTOM_14_1">
    <p:spTree>
      <p:nvGrpSpPr>
        <p:cNvPr id="1" name="Shape 1183"/>
        <p:cNvGrpSpPr/>
        <p:nvPr/>
      </p:nvGrpSpPr>
      <p:grpSpPr>
        <a:xfrm>
          <a:off x="0" y="0"/>
          <a:ext cx="0" cy="0"/>
          <a:chOff x="0" y="0"/>
          <a:chExt cx="0" cy="0"/>
        </a:xfrm>
      </p:grpSpPr>
      <p:grpSp>
        <p:nvGrpSpPr>
          <p:cNvPr id="1184" name="Google Shape;1184;g18f83eb609f_5_2519"/>
          <p:cNvGrpSpPr/>
          <p:nvPr/>
        </p:nvGrpSpPr>
        <p:grpSpPr>
          <a:xfrm>
            <a:off x="0" y="-10833"/>
            <a:ext cx="12191695" cy="6857829"/>
            <a:chOff x="0" y="-8125"/>
            <a:chExt cx="9144000" cy="5143500"/>
          </a:xfrm>
        </p:grpSpPr>
        <p:pic>
          <p:nvPicPr>
            <p:cNvPr id="1185" name="Google Shape;1185;g18f83eb609f_5_2519"/>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186" name="Google Shape;1186;g18f83eb609f_5_2519"/>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1187" name="Google Shape;1187;g18f83eb609f_5_2519"/>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188" name="Google Shape;1188;g18f83eb609f_5_2519"/>
          <p:cNvSpPr txBox="1">
            <a:spLocks noGrp="1"/>
          </p:cNvSpPr>
          <p:nvPr>
            <p:ph type="subTitle" idx="1"/>
          </p:nvPr>
        </p:nvSpPr>
        <p:spPr>
          <a:xfrm>
            <a:off x="95990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189" name="Google Shape;1189;g18f83eb609f_5_2519"/>
          <p:cNvSpPr txBox="1">
            <a:spLocks noGrp="1"/>
          </p:cNvSpPr>
          <p:nvPr>
            <p:ph type="subTitle" idx="2"/>
          </p:nvPr>
        </p:nvSpPr>
        <p:spPr>
          <a:xfrm>
            <a:off x="95990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190" name="Google Shape;1190;g18f83eb609f_5_2519"/>
          <p:cNvSpPr txBox="1">
            <a:spLocks noGrp="1"/>
          </p:cNvSpPr>
          <p:nvPr>
            <p:ph type="subTitle" idx="3"/>
          </p:nvPr>
        </p:nvSpPr>
        <p:spPr>
          <a:xfrm>
            <a:off x="442790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191" name="Google Shape;1191;g18f83eb609f_5_2519"/>
          <p:cNvSpPr txBox="1">
            <a:spLocks noGrp="1"/>
          </p:cNvSpPr>
          <p:nvPr>
            <p:ph type="subTitle" idx="4"/>
          </p:nvPr>
        </p:nvSpPr>
        <p:spPr>
          <a:xfrm>
            <a:off x="442790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192" name="Google Shape;1192;g18f83eb609f_5_2519"/>
          <p:cNvSpPr txBox="1">
            <a:spLocks noGrp="1"/>
          </p:cNvSpPr>
          <p:nvPr>
            <p:ph type="subTitle" idx="5"/>
          </p:nvPr>
        </p:nvSpPr>
        <p:spPr>
          <a:xfrm>
            <a:off x="789649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193" name="Google Shape;1193;g18f83eb609f_5_2519"/>
          <p:cNvSpPr txBox="1">
            <a:spLocks noGrp="1"/>
          </p:cNvSpPr>
          <p:nvPr>
            <p:ph type="subTitle" idx="6"/>
          </p:nvPr>
        </p:nvSpPr>
        <p:spPr>
          <a:xfrm>
            <a:off x="789649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94"/>
        <p:cNvGrpSpPr/>
        <p:nvPr/>
      </p:nvGrpSpPr>
      <p:grpSpPr>
        <a:xfrm>
          <a:off x="0" y="0"/>
          <a:ext cx="0" cy="0"/>
          <a:chOff x="0" y="0"/>
          <a:chExt cx="0" cy="0"/>
        </a:xfrm>
      </p:grpSpPr>
      <p:grpSp>
        <p:nvGrpSpPr>
          <p:cNvPr id="1195" name="Google Shape;1195;g18f83eb609f_5_2530"/>
          <p:cNvGrpSpPr/>
          <p:nvPr/>
        </p:nvGrpSpPr>
        <p:grpSpPr>
          <a:xfrm flipH="1">
            <a:off x="305" y="-10833"/>
            <a:ext cx="12191695" cy="6857829"/>
            <a:chOff x="0" y="-8125"/>
            <a:chExt cx="9144000" cy="5143500"/>
          </a:xfrm>
        </p:grpSpPr>
        <p:pic>
          <p:nvPicPr>
            <p:cNvPr id="1196" name="Google Shape;1196;g18f83eb609f_5_2530"/>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197" name="Google Shape;1197;g18f83eb609f_5_2530"/>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1198" name="Google Shape;1198;g18f83eb609f_5_2530"/>
          <p:cNvSpPr txBox="1">
            <a:spLocks noGrp="1"/>
          </p:cNvSpPr>
          <p:nvPr>
            <p:ph type="title"/>
          </p:nvPr>
        </p:nvSpPr>
        <p:spPr>
          <a:xfrm>
            <a:off x="2670171" y="2068150"/>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199" name="Google Shape;1199;g18f83eb609f_5_2530"/>
          <p:cNvSpPr txBox="1">
            <a:spLocks noGrp="1"/>
          </p:cNvSpPr>
          <p:nvPr>
            <p:ph type="subTitle" idx="1"/>
          </p:nvPr>
        </p:nvSpPr>
        <p:spPr>
          <a:xfrm>
            <a:off x="2670171" y="2561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200" name="Google Shape;1200;g18f83eb609f_5_2530"/>
          <p:cNvSpPr txBox="1">
            <a:spLocks noGrp="1"/>
          </p:cNvSpPr>
          <p:nvPr>
            <p:ph type="title" idx="2"/>
          </p:nvPr>
        </p:nvSpPr>
        <p:spPr>
          <a:xfrm>
            <a:off x="7847704" y="2068150"/>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201" name="Google Shape;1201;g18f83eb609f_5_2530"/>
          <p:cNvSpPr txBox="1">
            <a:spLocks noGrp="1"/>
          </p:cNvSpPr>
          <p:nvPr>
            <p:ph type="subTitle" idx="3"/>
          </p:nvPr>
        </p:nvSpPr>
        <p:spPr>
          <a:xfrm>
            <a:off x="7847704" y="2561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202" name="Google Shape;1202;g18f83eb609f_5_2530"/>
          <p:cNvSpPr txBox="1">
            <a:spLocks noGrp="1"/>
          </p:cNvSpPr>
          <p:nvPr>
            <p:ph type="title" idx="4"/>
          </p:nvPr>
        </p:nvSpPr>
        <p:spPr>
          <a:xfrm>
            <a:off x="2670171" y="4100149"/>
            <a:ext cx="31656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203" name="Google Shape;1203;g18f83eb609f_5_2530"/>
          <p:cNvSpPr txBox="1">
            <a:spLocks noGrp="1"/>
          </p:cNvSpPr>
          <p:nvPr>
            <p:ph type="subTitle" idx="5"/>
          </p:nvPr>
        </p:nvSpPr>
        <p:spPr>
          <a:xfrm>
            <a:off x="2670171" y="4593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204" name="Google Shape;1204;g18f83eb609f_5_2530"/>
          <p:cNvSpPr txBox="1">
            <a:spLocks noGrp="1"/>
          </p:cNvSpPr>
          <p:nvPr>
            <p:ph type="title" idx="6"/>
          </p:nvPr>
        </p:nvSpPr>
        <p:spPr>
          <a:xfrm>
            <a:off x="7847704" y="4100149"/>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205" name="Google Shape;1205;g18f83eb609f_5_2530"/>
          <p:cNvSpPr txBox="1">
            <a:spLocks noGrp="1"/>
          </p:cNvSpPr>
          <p:nvPr>
            <p:ph type="subTitle" idx="7"/>
          </p:nvPr>
        </p:nvSpPr>
        <p:spPr>
          <a:xfrm>
            <a:off x="7847704" y="4593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206" name="Google Shape;1206;g18f83eb609f_5_2530"/>
          <p:cNvSpPr txBox="1">
            <a:spLocks noGrp="1"/>
          </p:cNvSpPr>
          <p:nvPr>
            <p:ph type="title" idx="8"/>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1207"/>
        <p:cNvGrpSpPr/>
        <p:nvPr/>
      </p:nvGrpSpPr>
      <p:grpSpPr>
        <a:xfrm>
          <a:off x="0" y="0"/>
          <a:ext cx="0" cy="0"/>
          <a:chOff x="0" y="0"/>
          <a:chExt cx="0" cy="0"/>
        </a:xfrm>
      </p:grpSpPr>
      <p:grpSp>
        <p:nvGrpSpPr>
          <p:cNvPr id="1208" name="Google Shape;1208;g18f83eb609f_5_2543"/>
          <p:cNvGrpSpPr/>
          <p:nvPr/>
        </p:nvGrpSpPr>
        <p:grpSpPr>
          <a:xfrm flipH="1">
            <a:off x="305" y="-10833"/>
            <a:ext cx="12191695" cy="6857829"/>
            <a:chOff x="0" y="-8125"/>
            <a:chExt cx="9144000" cy="5143500"/>
          </a:xfrm>
        </p:grpSpPr>
        <p:pic>
          <p:nvPicPr>
            <p:cNvPr id="1209" name="Google Shape;1209;g18f83eb609f_5_2543"/>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210" name="Google Shape;1210;g18f83eb609f_5_2543"/>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1211" name="Google Shape;1211;g18f83eb609f_5_2543"/>
          <p:cNvSpPr txBox="1">
            <a:spLocks noGrp="1"/>
          </p:cNvSpPr>
          <p:nvPr>
            <p:ph type="title"/>
          </p:nvPr>
        </p:nvSpPr>
        <p:spPr>
          <a:xfrm>
            <a:off x="2613747" y="1560167"/>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212" name="Google Shape;1212;g18f83eb609f_5_2543"/>
          <p:cNvSpPr txBox="1">
            <a:spLocks noGrp="1"/>
          </p:cNvSpPr>
          <p:nvPr>
            <p:ph type="subTitle" idx="1"/>
          </p:nvPr>
        </p:nvSpPr>
        <p:spPr>
          <a:xfrm>
            <a:off x="2613747" y="2053277"/>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213" name="Google Shape;1213;g18f83eb609f_5_2543"/>
          <p:cNvSpPr txBox="1">
            <a:spLocks noGrp="1"/>
          </p:cNvSpPr>
          <p:nvPr>
            <p:ph type="title" idx="2"/>
          </p:nvPr>
        </p:nvSpPr>
        <p:spPr>
          <a:xfrm>
            <a:off x="7572240" y="1560167"/>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214" name="Google Shape;1214;g18f83eb609f_5_2543"/>
          <p:cNvSpPr txBox="1">
            <a:spLocks noGrp="1"/>
          </p:cNvSpPr>
          <p:nvPr>
            <p:ph type="subTitle" idx="3"/>
          </p:nvPr>
        </p:nvSpPr>
        <p:spPr>
          <a:xfrm>
            <a:off x="7572240" y="2053277"/>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215" name="Google Shape;1215;g18f83eb609f_5_2543"/>
          <p:cNvSpPr txBox="1">
            <a:spLocks noGrp="1"/>
          </p:cNvSpPr>
          <p:nvPr>
            <p:ph type="title" idx="4"/>
          </p:nvPr>
        </p:nvSpPr>
        <p:spPr>
          <a:xfrm>
            <a:off x="2613747" y="3094352"/>
            <a:ext cx="33423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216" name="Google Shape;1216;g18f83eb609f_5_2543"/>
          <p:cNvSpPr txBox="1">
            <a:spLocks noGrp="1"/>
          </p:cNvSpPr>
          <p:nvPr>
            <p:ph type="subTitle" idx="5"/>
          </p:nvPr>
        </p:nvSpPr>
        <p:spPr>
          <a:xfrm>
            <a:off x="2613747" y="3587463"/>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217" name="Google Shape;1217;g18f83eb609f_5_2543"/>
          <p:cNvSpPr txBox="1">
            <a:spLocks noGrp="1"/>
          </p:cNvSpPr>
          <p:nvPr>
            <p:ph type="title" idx="6"/>
          </p:nvPr>
        </p:nvSpPr>
        <p:spPr>
          <a:xfrm>
            <a:off x="7572240" y="3094352"/>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218" name="Google Shape;1218;g18f83eb609f_5_2543"/>
          <p:cNvSpPr txBox="1">
            <a:spLocks noGrp="1"/>
          </p:cNvSpPr>
          <p:nvPr>
            <p:ph type="subTitle" idx="7"/>
          </p:nvPr>
        </p:nvSpPr>
        <p:spPr>
          <a:xfrm>
            <a:off x="7572240" y="3587463"/>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219" name="Google Shape;1219;g18f83eb609f_5_2543"/>
          <p:cNvSpPr txBox="1">
            <a:spLocks noGrp="1"/>
          </p:cNvSpPr>
          <p:nvPr>
            <p:ph type="title" idx="8"/>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220" name="Google Shape;1220;g18f83eb609f_5_2543"/>
          <p:cNvSpPr txBox="1">
            <a:spLocks noGrp="1"/>
          </p:cNvSpPr>
          <p:nvPr>
            <p:ph type="title" idx="9"/>
          </p:nvPr>
        </p:nvSpPr>
        <p:spPr>
          <a:xfrm>
            <a:off x="2613747" y="4625990"/>
            <a:ext cx="33423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221" name="Google Shape;1221;g18f83eb609f_5_2543"/>
          <p:cNvSpPr txBox="1">
            <a:spLocks noGrp="1"/>
          </p:cNvSpPr>
          <p:nvPr>
            <p:ph type="subTitle" idx="13"/>
          </p:nvPr>
        </p:nvSpPr>
        <p:spPr>
          <a:xfrm>
            <a:off x="2613747" y="5119100"/>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222" name="Google Shape;1222;g18f83eb609f_5_2543"/>
          <p:cNvSpPr txBox="1">
            <a:spLocks noGrp="1"/>
          </p:cNvSpPr>
          <p:nvPr>
            <p:ph type="title" idx="14"/>
          </p:nvPr>
        </p:nvSpPr>
        <p:spPr>
          <a:xfrm>
            <a:off x="7572240" y="4625990"/>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223" name="Google Shape;1223;g18f83eb609f_5_2543"/>
          <p:cNvSpPr txBox="1">
            <a:spLocks noGrp="1"/>
          </p:cNvSpPr>
          <p:nvPr>
            <p:ph type="subTitle" idx="15"/>
          </p:nvPr>
        </p:nvSpPr>
        <p:spPr>
          <a:xfrm>
            <a:off x="7572240" y="5119100"/>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224"/>
        <p:cNvGrpSpPr/>
        <p:nvPr/>
      </p:nvGrpSpPr>
      <p:grpSpPr>
        <a:xfrm>
          <a:off x="0" y="0"/>
          <a:ext cx="0" cy="0"/>
          <a:chOff x="0" y="0"/>
          <a:chExt cx="0" cy="0"/>
        </a:xfrm>
      </p:grpSpPr>
      <p:grpSp>
        <p:nvGrpSpPr>
          <p:cNvPr id="1225" name="Google Shape;1225;g18f83eb609f_5_2560"/>
          <p:cNvGrpSpPr/>
          <p:nvPr/>
        </p:nvGrpSpPr>
        <p:grpSpPr>
          <a:xfrm flipH="1">
            <a:off x="404" y="0"/>
            <a:ext cx="12191698" cy="6857829"/>
            <a:chOff x="2971473" y="-8125"/>
            <a:chExt cx="9144002" cy="5143500"/>
          </a:xfrm>
        </p:grpSpPr>
        <p:pic>
          <p:nvPicPr>
            <p:cNvPr id="1226" name="Google Shape;1226;g18f83eb609f_5_2560"/>
            <p:cNvPicPr preferRelativeResize="0"/>
            <p:nvPr/>
          </p:nvPicPr>
          <p:blipFill rotWithShape="1">
            <a:blip r:embed="rId2">
              <a:alphaModFix/>
            </a:blip>
            <a:srcRect l="47569"/>
            <a:stretch/>
          </p:blipFill>
          <p:spPr>
            <a:xfrm>
              <a:off x="2971473" y="-8125"/>
              <a:ext cx="4794077" cy="5143500"/>
            </a:xfrm>
            <a:prstGeom prst="rect">
              <a:avLst/>
            </a:prstGeom>
            <a:noFill/>
            <a:ln>
              <a:noFill/>
            </a:ln>
          </p:spPr>
        </p:pic>
        <p:pic>
          <p:nvPicPr>
            <p:cNvPr id="1227" name="Google Shape;1227;g18f83eb609f_5_2560"/>
            <p:cNvPicPr preferRelativeResize="0"/>
            <p:nvPr/>
          </p:nvPicPr>
          <p:blipFill rotWithShape="1">
            <a:blip r:embed="rId3">
              <a:alphaModFix/>
            </a:blip>
            <a:srcRect l="3333" r="48146"/>
            <a:stretch/>
          </p:blipFill>
          <p:spPr>
            <a:xfrm flipH="1">
              <a:off x="7678873" y="-8125"/>
              <a:ext cx="4436602" cy="5143500"/>
            </a:xfrm>
            <a:prstGeom prst="rect">
              <a:avLst/>
            </a:prstGeom>
            <a:noFill/>
            <a:ln>
              <a:noFill/>
            </a:ln>
          </p:spPr>
        </p:pic>
      </p:grpSp>
      <p:sp>
        <p:nvSpPr>
          <p:cNvPr id="1228" name="Google Shape;1228;g18f83eb609f_5_2560"/>
          <p:cNvSpPr txBox="1">
            <a:spLocks noGrp="1"/>
          </p:cNvSpPr>
          <p:nvPr>
            <p:ph type="title" hasCustomPrompt="1"/>
          </p:nvPr>
        </p:nvSpPr>
        <p:spPr>
          <a:xfrm>
            <a:off x="5472200" y="761295"/>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229" name="Google Shape;1229;g18f83eb609f_5_2560"/>
          <p:cNvSpPr txBox="1">
            <a:spLocks noGrp="1"/>
          </p:cNvSpPr>
          <p:nvPr>
            <p:ph type="subTitle" idx="1"/>
          </p:nvPr>
        </p:nvSpPr>
        <p:spPr>
          <a:xfrm>
            <a:off x="5472200" y="1489533"/>
            <a:ext cx="57180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1230" name="Google Shape;1230;g18f83eb609f_5_2560"/>
          <p:cNvSpPr txBox="1">
            <a:spLocks noGrp="1"/>
          </p:cNvSpPr>
          <p:nvPr>
            <p:ph type="title" idx="2" hasCustomPrompt="1"/>
          </p:nvPr>
        </p:nvSpPr>
        <p:spPr>
          <a:xfrm>
            <a:off x="5472200" y="2831395"/>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231" name="Google Shape;1231;g18f83eb609f_5_2560"/>
          <p:cNvSpPr txBox="1">
            <a:spLocks noGrp="1"/>
          </p:cNvSpPr>
          <p:nvPr>
            <p:ph type="subTitle" idx="3"/>
          </p:nvPr>
        </p:nvSpPr>
        <p:spPr>
          <a:xfrm>
            <a:off x="5472200" y="3553845"/>
            <a:ext cx="57180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1232" name="Google Shape;1232;g18f83eb609f_5_2560"/>
          <p:cNvSpPr txBox="1">
            <a:spLocks noGrp="1"/>
          </p:cNvSpPr>
          <p:nvPr>
            <p:ph type="title" idx="4" hasCustomPrompt="1"/>
          </p:nvPr>
        </p:nvSpPr>
        <p:spPr>
          <a:xfrm>
            <a:off x="5472200" y="4886632"/>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233" name="Google Shape;1233;g18f83eb609f_5_2560"/>
          <p:cNvSpPr txBox="1">
            <a:spLocks noGrp="1"/>
          </p:cNvSpPr>
          <p:nvPr>
            <p:ph type="subTitle" idx="5"/>
          </p:nvPr>
        </p:nvSpPr>
        <p:spPr>
          <a:xfrm>
            <a:off x="5472600" y="5616705"/>
            <a:ext cx="57171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234"/>
        <p:cNvGrpSpPr/>
        <p:nvPr/>
      </p:nvGrpSpPr>
      <p:grpSpPr>
        <a:xfrm>
          <a:off x="0" y="0"/>
          <a:ext cx="0" cy="0"/>
          <a:chOff x="0" y="0"/>
          <a:chExt cx="0" cy="0"/>
        </a:xfrm>
      </p:grpSpPr>
      <p:grpSp>
        <p:nvGrpSpPr>
          <p:cNvPr id="1235" name="Google Shape;1235;g18f83eb609f_5_2570"/>
          <p:cNvGrpSpPr/>
          <p:nvPr/>
        </p:nvGrpSpPr>
        <p:grpSpPr>
          <a:xfrm flipH="1">
            <a:off x="347" y="-10833"/>
            <a:ext cx="12189170" cy="6857829"/>
            <a:chOff x="1204368" y="-8125"/>
            <a:chExt cx="9142106" cy="5143500"/>
          </a:xfrm>
        </p:grpSpPr>
        <p:pic>
          <p:nvPicPr>
            <p:cNvPr id="1236" name="Google Shape;1236;g18f83eb609f_5_2570"/>
            <p:cNvPicPr preferRelativeResize="0"/>
            <p:nvPr/>
          </p:nvPicPr>
          <p:blipFill rotWithShape="1">
            <a:blip r:embed="rId2">
              <a:alphaModFix/>
            </a:blip>
            <a:srcRect l="28243"/>
            <a:stretch/>
          </p:blipFill>
          <p:spPr>
            <a:xfrm>
              <a:off x="1204368" y="-8125"/>
              <a:ext cx="6561173" cy="5143500"/>
            </a:xfrm>
            <a:prstGeom prst="rect">
              <a:avLst/>
            </a:prstGeom>
            <a:noFill/>
            <a:ln>
              <a:noFill/>
            </a:ln>
          </p:spPr>
        </p:pic>
        <p:pic>
          <p:nvPicPr>
            <p:cNvPr id="1237" name="Google Shape;1237;g18f83eb609f_5_2570"/>
            <p:cNvPicPr preferRelativeResize="0"/>
            <p:nvPr/>
          </p:nvPicPr>
          <p:blipFill rotWithShape="1">
            <a:blip r:embed="rId3">
              <a:alphaModFix/>
            </a:blip>
            <a:srcRect l="22679" r="48145"/>
            <a:stretch/>
          </p:blipFill>
          <p:spPr>
            <a:xfrm flipH="1">
              <a:off x="7678874" y="-8125"/>
              <a:ext cx="2667600" cy="5143500"/>
            </a:xfrm>
            <a:prstGeom prst="rect">
              <a:avLst/>
            </a:prstGeom>
            <a:noFill/>
            <a:ln>
              <a:noFill/>
            </a:ln>
          </p:spPr>
        </p:pic>
      </p:grpSp>
      <p:sp>
        <p:nvSpPr>
          <p:cNvPr id="1238" name="Google Shape;1238;g18f83eb609f_5_2570"/>
          <p:cNvSpPr txBox="1">
            <a:spLocks noGrp="1"/>
          </p:cNvSpPr>
          <p:nvPr>
            <p:ph type="title" hasCustomPrompt="1"/>
          </p:nvPr>
        </p:nvSpPr>
        <p:spPr>
          <a:xfrm flipH="1">
            <a:off x="9721717" y="2384499"/>
            <a:ext cx="1452900" cy="387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3300">
                <a:solidFill>
                  <a:schemeClr val="lt1"/>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239" name="Google Shape;1239;g18f83eb609f_5_2570"/>
          <p:cNvSpPr txBox="1">
            <a:spLocks noGrp="1"/>
          </p:cNvSpPr>
          <p:nvPr>
            <p:ph type="subTitle" idx="1"/>
          </p:nvPr>
        </p:nvSpPr>
        <p:spPr>
          <a:xfrm flipH="1">
            <a:off x="4471683" y="2327334"/>
            <a:ext cx="5128500" cy="9903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1240" name="Google Shape;1240;g18f83eb609f_5_2570"/>
          <p:cNvSpPr txBox="1">
            <a:spLocks noGrp="1"/>
          </p:cNvSpPr>
          <p:nvPr>
            <p:ph type="title" idx="2" hasCustomPrompt="1"/>
          </p:nvPr>
        </p:nvSpPr>
        <p:spPr>
          <a:xfrm flipH="1">
            <a:off x="9721717" y="4596899"/>
            <a:ext cx="1452900" cy="387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3300">
                <a:solidFill>
                  <a:schemeClr val="lt1"/>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241" name="Google Shape;1241;g18f83eb609f_5_2570"/>
          <p:cNvSpPr txBox="1">
            <a:spLocks noGrp="1"/>
          </p:cNvSpPr>
          <p:nvPr>
            <p:ph type="subTitle" idx="3"/>
          </p:nvPr>
        </p:nvSpPr>
        <p:spPr>
          <a:xfrm flipH="1">
            <a:off x="4471683" y="4539734"/>
            <a:ext cx="5128500" cy="9903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1242" name="Google Shape;1242;g18f83eb609f_5_2570"/>
          <p:cNvSpPr txBox="1">
            <a:spLocks noGrp="1"/>
          </p:cNvSpPr>
          <p:nvPr>
            <p:ph type="title" idx="4"/>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243" name="Google Shape;1243;g18f83eb609f_5_2570"/>
          <p:cNvSpPr txBox="1">
            <a:spLocks noGrp="1"/>
          </p:cNvSpPr>
          <p:nvPr>
            <p:ph type="subTitle" idx="5"/>
          </p:nvPr>
        </p:nvSpPr>
        <p:spPr>
          <a:xfrm flipH="1">
            <a:off x="4471683" y="1838383"/>
            <a:ext cx="5128500" cy="4875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2pPr>
            <a:lvl3pPr lvl="2"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3pPr>
            <a:lvl4pPr lvl="3"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4pPr>
            <a:lvl5pPr lvl="4"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5pPr>
            <a:lvl6pPr lvl="5"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6pPr>
            <a:lvl7pPr lvl="6"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7pPr>
            <a:lvl8pPr lvl="7"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8pPr>
            <a:lvl9pPr lvl="8"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9pPr>
          </a:lstStyle>
          <a:p>
            <a:endParaRPr/>
          </a:p>
        </p:txBody>
      </p:sp>
      <p:sp>
        <p:nvSpPr>
          <p:cNvPr id="1244" name="Google Shape;1244;g18f83eb609f_5_2570"/>
          <p:cNvSpPr txBox="1">
            <a:spLocks noGrp="1"/>
          </p:cNvSpPr>
          <p:nvPr>
            <p:ph type="subTitle" idx="6"/>
          </p:nvPr>
        </p:nvSpPr>
        <p:spPr>
          <a:xfrm flipH="1">
            <a:off x="4471683" y="4050783"/>
            <a:ext cx="5128500" cy="4875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2pPr>
            <a:lvl3pPr lvl="2"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3pPr>
            <a:lvl4pPr lvl="3"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4pPr>
            <a:lvl5pPr lvl="4"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5pPr>
            <a:lvl6pPr lvl="5"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6pPr>
            <a:lvl7pPr lvl="6"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7pPr>
            <a:lvl8pPr lvl="7"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8pPr>
            <a:lvl9pPr lvl="8"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245"/>
        <p:cNvGrpSpPr/>
        <p:nvPr/>
      </p:nvGrpSpPr>
      <p:grpSpPr>
        <a:xfrm>
          <a:off x="0" y="0"/>
          <a:ext cx="0" cy="0"/>
          <a:chOff x="0" y="0"/>
          <a:chExt cx="0" cy="0"/>
        </a:xfrm>
      </p:grpSpPr>
      <p:grpSp>
        <p:nvGrpSpPr>
          <p:cNvPr id="1246" name="Google Shape;1246;g18f83eb609f_5_2581"/>
          <p:cNvGrpSpPr/>
          <p:nvPr/>
        </p:nvGrpSpPr>
        <p:grpSpPr>
          <a:xfrm rot="10800000" flipH="1">
            <a:off x="-9808" y="-10662"/>
            <a:ext cx="12202688" cy="6857829"/>
            <a:chOff x="3254492" y="-8125"/>
            <a:chExt cx="9152244" cy="5143500"/>
          </a:xfrm>
        </p:grpSpPr>
        <p:pic>
          <p:nvPicPr>
            <p:cNvPr id="1247" name="Google Shape;1247;g18f83eb609f_5_2581"/>
            <p:cNvPicPr preferRelativeResize="0"/>
            <p:nvPr/>
          </p:nvPicPr>
          <p:blipFill rotWithShape="1">
            <a:blip r:embed="rId2">
              <a:alphaModFix/>
            </a:blip>
            <a:srcRect l="42329"/>
            <a:stretch/>
          </p:blipFill>
          <p:spPr>
            <a:xfrm>
              <a:off x="3254492" y="-8125"/>
              <a:ext cx="5273050" cy="5143500"/>
            </a:xfrm>
            <a:prstGeom prst="rect">
              <a:avLst/>
            </a:prstGeom>
            <a:noFill/>
            <a:ln>
              <a:noFill/>
            </a:ln>
          </p:spPr>
        </p:pic>
        <p:pic>
          <p:nvPicPr>
            <p:cNvPr id="1248" name="Google Shape;1248;g18f83eb609f_5_2581"/>
            <p:cNvPicPr preferRelativeResize="0"/>
            <p:nvPr/>
          </p:nvPicPr>
          <p:blipFill rotWithShape="1">
            <a:blip r:embed="rId3">
              <a:alphaModFix/>
            </a:blip>
            <a:srcRect l="9327" r="38965"/>
            <a:stretch/>
          </p:blipFill>
          <p:spPr>
            <a:xfrm flipH="1">
              <a:off x="7678861" y="-8125"/>
              <a:ext cx="4727875" cy="5143500"/>
            </a:xfrm>
            <a:prstGeom prst="rect">
              <a:avLst/>
            </a:prstGeom>
            <a:noFill/>
            <a:ln>
              <a:noFill/>
            </a:ln>
          </p:spPr>
        </p:pic>
      </p:grpSp>
      <p:sp>
        <p:nvSpPr>
          <p:cNvPr id="1249" name="Google Shape;1249;g18f83eb609f_5_2581"/>
          <p:cNvSpPr txBox="1">
            <a:spLocks noGrp="1"/>
          </p:cNvSpPr>
          <p:nvPr>
            <p:ph type="title"/>
          </p:nvPr>
        </p:nvSpPr>
        <p:spPr>
          <a:xfrm>
            <a:off x="964200" y="716515"/>
            <a:ext cx="5726400" cy="1457700"/>
          </a:xfrm>
          <a:prstGeom prst="rect">
            <a:avLst/>
          </a:prstGeom>
          <a:noFill/>
        </p:spPr>
        <p:txBody>
          <a:bodyPr spcFirstLastPara="1" wrap="square" lIns="121900" tIns="121900" rIns="121900" bIns="121900" anchor="ctr" anchorCtr="0">
            <a:noAutofit/>
          </a:bodyPr>
          <a:lstStyle>
            <a:lvl1pPr lvl="0" algn="l" rtl="0">
              <a:spcBef>
                <a:spcPts val="0"/>
              </a:spcBef>
              <a:spcAft>
                <a:spcPts val="0"/>
              </a:spcAft>
              <a:buSzPts val="4700"/>
              <a:buNone/>
              <a:defRPr sz="10000"/>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250" name="Google Shape;1250;g18f83eb609f_5_2581"/>
          <p:cNvSpPr txBox="1">
            <a:spLocks noGrp="1"/>
          </p:cNvSpPr>
          <p:nvPr>
            <p:ph type="subTitle" idx="1"/>
          </p:nvPr>
        </p:nvSpPr>
        <p:spPr>
          <a:xfrm>
            <a:off x="964200" y="2181219"/>
            <a:ext cx="4579500" cy="14577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251" name="Google Shape;1251;g18f83eb609f_5_2581"/>
          <p:cNvSpPr txBox="1"/>
          <p:nvPr/>
        </p:nvSpPr>
        <p:spPr>
          <a:xfrm>
            <a:off x="964200" y="4881933"/>
            <a:ext cx="5258700" cy="7317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600">
                <a:solidFill>
                  <a:schemeClr val="lt1"/>
                </a:solidFill>
                <a:latin typeface="Inter"/>
                <a:ea typeface="Inter"/>
                <a:cs typeface="Inter"/>
                <a:sym typeface="Inter"/>
              </a:rPr>
              <a:t>CREDITS: Diese Präsentationsvorlage wurde von </a:t>
            </a:r>
            <a:r>
              <a:rPr lang="en-US" sz="1600" b="1">
                <a:solidFill>
                  <a:schemeClr val="hlink"/>
                </a:solidFill>
                <a:uFill>
                  <a:noFill/>
                </a:uFill>
                <a:latin typeface="Inter"/>
                <a:ea typeface="Inter"/>
                <a:cs typeface="Inter"/>
                <a:sym typeface="Inter"/>
                <a:hlinkClick r:id="rId4"/>
              </a:rPr>
              <a:t>Slidesgo</a:t>
            </a:r>
            <a:r>
              <a:rPr lang="en-US" sz="1600">
                <a:solidFill>
                  <a:schemeClr val="lt1"/>
                </a:solidFill>
                <a:latin typeface="Inter"/>
                <a:ea typeface="Inter"/>
                <a:cs typeface="Inter"/>
                <a:sym typeface="Inter"/>
              </a:rPr>
              <a:t> erstellt, inklusive Icons von </a:t>
            </a:r>
            <a:r>
              <a:rPr lang="en-US" sz="1600" b="1">
                <a:solidFill>
                  <a:schemeClr val="hlink"/>
                </a:solidFill>
                <a:uFill>
                  <a:noFill/>
                </a:uFill>
                <a:latin typeface="Inter"/>
                <a:ea typeface="Inter"/>
                <a:cs typeface="Inter"/>
                <a:sym typeface="Inter"/>
                <a:hlinkClick r:id="rId5"/>
              </a:rPr>
              <a:t>Flaticon</a:t>
            </a:r>
            <a:r>
              <a:rPr lang="en-US" sz="1600">
                <a:solidFill>
                  <a:schemeClr val="lt1"/>
                </a:solidFill>
                <a:latin typeface="Inter"/>
                <a:ea typeface="Inter"/>
                <a:cs typeface="Inter"/>
                <a:sym typeface="Inter"/>
              </a:rPr>
              <a:t> und Infografiken &amp; Bilder von </a:t>
            </a:r>
            <a:r>
              <a:rPr lang="en-US" sz="1600" b="1">
                <a:solidFill>
                  <a:schemeClr val="hlink"/>
                </a:solidFill>
                <a:uFill>
                  <a:noFill/>
                </a:uFill>
                <a:latin typeface="Inter"/>
                <a:ea typeface="Inter"/>
                <a:cs typeface="Inter"/>
                <a:sym typeface="Inter"/>
                <a:hlinkClick r:id="rId6"/>
              </a:rPr>
              <a:t>Freepik</a:t>
            </a:r>
            <a:r>
              <a:rPr lang="en-US" sz="1600">
                <a:solidFill>
                  <a:schemeClr val="lt1"/>
                </a:solidFill>
                <a:latin typeface="Inter"/>
                <a:ea typeface="Inter"/>
                <a:cs typeface="Inter"/>
                <a:sym typeface="Inter"/>
              </a:rPr>
              <a:t> </a:t>
            </a:r>
            <a:endParaRPr sz="1600">
              <a:solidFill>
                <a:schemeClr val="lt1"/>
              </a:solidFill>
              <a:latin typeface="Inter"/>
              <a:ea typeface="Inter"/>
              <a:cs typeface="Inter"/>
              <a:sym typeface="Inter"/>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52"/>
        <p:cNvGrpSpPr/>
        <p:nvPr/>
      </p:nvGrpSpPr>
      <p:grpSpPr>
        <a:xfrm>
          <a:off x="0" y="0"/>
          <a:ext cx="0" cy="0"/>
          <a:chOff x="0" y="0"/>
          <a:chExt cx="0" cy="0"/>
        </a:xfrm>
      </p:grpSpPr>
      <p:grpSp>
        <p:nvGrpSpPr>
          <p:cNvPr id="1253" name="Google Shape;1253;g18f83eb609f_5_2588"/>
          <p:cNvGrpSpPr/>
          <p:nvPr/>
        </p:nvGrpSpPr>
        <p:grpSpPr>
          <a:xfrm rot="10800000">
            <a:off x="-9286" y="-10662"/>
            <a:ext cx="12202688" cy="6857829"/>
            <a:chOff x="3254492" y="-8125"/>
            <a:chExt cx="9152244" cy="5143500"/>
          </a:xfrm>
        </p:grpSpPr>
        <p:pic>
          <p:nvPicPr>
            <p:cNvPr id="1254" name="Google Shape;1254;g18f83eb609f_5_2588"/>
            <p:cNvPicPr preferRelativeResize="0"/>
            <p:nvPr/>
          </p:nvPicPr>
          <p:blipFill rotWithShape="1">
            <a:blip r:embed="rId2">
              <a:alphaModFix/>
            </a:blip>
            <a:srcRect l="42329"/>
            <a:stretch/>
          </p:blipFill>
          <p:spPr>
            <a:xfrm>
              <a:off x="3254492" y="-8125"/>
              <a:ext cx="5273050" cy="5143500"/>
            </a:xfrm>
            <a:prstGeom prst="rect">
              <a:avLst/>
            </a:prstGeom>
            <a:noFill/>
            <a:ln>
              <a:noFill/>
            </a:ln>
          </p:spPr>
        </p:pic>
        <p:pic>
          <p:nvPicPr>
            <p:cNvPr id="1255" name="Google Shape;1255;g18f83eb609f_5_2588"/>
            <p:cNvPicPr preferRelativeResize="0"/>
            <p:nvPr/>
          </p:nvPicPr>
          <p:blipFill rotWithShape="1">
            <a:blip r:embed="rId3">
              <a:alphaModFix/>
            </a:blip>
            <a:srcRect l="9327" r="38965"/>
            <a:stretch/>
          </p:blipFill>
          <p:spPr>
            <a:xfrm flipH="1">
              <a:off x="7678861" y="-8125"/>
              <a:ext cx="4727875" cy="5143500"/>
            </a:xfrm>
            <a:prstGeom prst="rect">
              <a:avLst/>
            </a:prstGeom>
            <a:noFill/>
            <a:ln>
              <a:noFill/>
            </a:ln>
          </p:spPr>
        </p:pic>
      </p:gr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256"/>
        <p:cNvGrpSpPr/>
        <p:nvPr/>
      </p:nvGrpSpPr>
      <p:grpSpPr>
        <a:xfrm>
          <a:off x="0" y="0"/>
          <a:ext cx="0" cy="0"/>
          <a:chOff x="0" y="0"/>
          <a:chExt cx="0" cy="0"/>
        </a:xfrm>
      </p:grpSpPr>
      <p:grpSp>
        <p:nvGrpSpPr>
          <p:cNvPr id="1257" name="Google Shape;1257;g18f83eb609f_5_2592"/>
          <p:cNvGrpSpPr/>
          <p:nvPr/>
        </p:nvGrpSpPr>
        <p:grpSpPr>
          <a:xfrm>
            <a:off x="0" y="-10833"/>
            <a:ext cx="12191695" cy="6857829"/>
            <a:chOff x="0" y="-8125"/>
            <a:chExt cx="9144000" cy="5143500"/>
          </a:xfrm>
        </p:grpSpPr>
        <p:pic>
          <p:nvPicPr>
            <p:cNvPr id="1258" name="Google Shape;1258;g18f83eb609f_5_2592"/>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259" name="Google Shape;1259;g18f83eb609f_5_2592"/>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63"/>
        <p:cNvGrpSpPr/>
        <p:nvPr/>
      </p:nvGrpSpPr>
      <p:grpSpPr>
        <a:xfrm>
          <a:off x="0" y="0"/>
          <a:ext cx="0" cy="0"/>
          <a:chOff x="0" y="0"/>
          <a:chExt cx="0" cy="0"/>
        </a:xfrm>
      </p:grpSpPr>
      <p:pic>
        <p:nvPicPr>
          <p:cNvPr id="1264" name="Google Shape;1264;g18f83eb609f_5_2971"/>
          <p:cNvPicPr preferRelativeResize="0"/>
          <p:nvPr/>
        </p:nvPicPr>
        <p:blipFill rotWithShape="1">
          <a:blip r:embed="rId2">
            <a:alphaModFix/>
          </a:blip>
          <a:srcRect/>
          <a:stretch/>
        </p:blipFill>
        <p:spPr>
          <a:xfrm>
            <a:off x="0" y="-10833"/>
            <a:ext cx="12192000" cy="6858000"/>
          </a:xfrm>
          <a:prstGeom prst="rect">
            <a:avLst/>
          </a:prstGeom>
          <a:noFill/>
          <a:ln>
            <a:noFill/>
          </a:ln>
        </p:spPr>
      </p:pic>
      <p:sp>
        <p:nvSpPr>
          <p:cNvPr id="1265" name="Google Shape;1265;g18f83eb609f_5_2971"/>
          <p:cNvSpPr txBox="1">
            <a:spLocks noGrp="1"/>
          </p:cNvSpPr>
          <p:nvPr>
            <p:ph type="ctrTitle"/>
          </p:nvPr>
        </p:nvSpPr>
        <p:spPr>
          <a:xfrm>
            <a:off x="5043000" y="1718551"/>
            <a:ext cx="6201900" cy="2834100"/>
          </a:xfrm>
          <a:prstGeom prst="rect">
            <a:avLst/>
          </a:prstGeom>
          <a:noFill/>
        </p:spPr>
        <p:txBody>
          <a:bodyPr spcFirstLastPara="1" wrap="square" lIns="121900" tIns="121900" rIns="121900" bIns="121900" anchor="ctr" anchorCtr="0">
            <a:noAutofit/>
          </a:bodyPr>
          <a:lstStyle>
            <a:lvl1pPr lvl="0" algn="r" rtl="0">
              <a:lnSpc>
                <a:spcPct val="90000"/>
              </a:lnSpc>
              <a:spcBef>
                <a:spcPts val="0"/>
              </a:spcBef>
              <a:spcAft>
                <a:spcPts val="0"/>
              </a:spcAft>
              <a:buSzPts val="6000"/>
              <a:buFont typeface="Loved by the King"/>
              <a:buNone/>
              <a:defRPr sz="7600"/>
            </a:lvl1pPr>
            <a:lvl2pPr lvl="1" algn="ctr" rtl="0">
              <a:spcBef>
                <a:spcPts val="0"/>
              </a:spcBef>
              <a:spcAft>
                <a:spcPts val="0"/>
              </a:spcAft>
              <a:buClr>
                <a:schemeClr val="lt1"/>
              </a:buClr>
              <a:buSzPts val="6900"/>
              <a:buNone/>
              <a:defRPr sz="6900">
                <a:solidFill>
                  <a:schemeClr val="lt1"/>
                </a:solidFill>
              </a:defRPr>
            </a:lvl2pPr>
            <a:lvl3pPr lvl="2" algn="ctr" rtl="0">
              <a:spcBef>
                <a:spcPts val="0"/>
              </a:spcBef>
              <a:spcAft>
                <a:spcPts val="0"/>
              </a:spcAft>
              <a:buClr>
                <a:schemeClr val="lt1"/>
              </a:buClr>
              <a:buSzPts val="6900"/>
              <a:buNone/>
              <a:defRPr sz="6900">
                <a:solidFill>
                  <a:schemeClr val="lt1"/>
                </a:solidFill>
              </a:defRPr>
            </a:lvl3pPr>
            <a:lvl4pPr lvl="3" algn="ctr" rtl="0">
              <a:spcBef>
                <a:spcPts val="0"/>
              </a:spcBef>
              <a:spcAft>
                <a:spcPts val="0"/>
              </a:spcAft>
              <a:buClr>
                <a:schemeClr val="lt1"/>
              </a:buClr>
              <a:buSzPts val="6900"/>
              <a:buNone/>
              <a:defRPr sz="6900">
                <a:solidFill>
                  <a:schemeClr val="lt1"/>
                </a:solidFill>
              </a:defRPr>
            </a:lvl4pPr>
            <a:lvl5pPr lvl="4" algn="ctr" rtl="0">
              <a:spcBef>
                <a:spcPts val="0"/>
              </a:spcBef>
              <a:spcAft>
                <a:spcPts val="0"/>
              </a:spcAft>
              <a:buClr>
                <a:schemeClr val="lt1"/>
              </a:buClr>
              <a:buSzPts val="6900"/>
              <a:buNone/>
              <a:defRPr sz="6900">
                <a:solidFill>
                  <a:schemeClr val="lt1"/>
                </a:solidFill>
              </a:defRPr>
            </a:lvl5pPr>
            <a:lvl6pPr lvl="5" algn="ctr" rtl="0">
              <a:spcBef>
                <a:spcPts val="0"/>
              </a:spcBef>
              <a:spcAft>
                <a:spcPts val="0"/>
              </a:spcAft>
              <a:buClr>
                <a:schemeClr val="lt1"/>
              </a:buClr>
              <a:buSzPts val="6900"/>
              <a:buNone/>
              <a:defRPr sz="6900">
                <a:solidFill>
                  <a:schemeClr val="lt1"/>
                </a:solidFill>
              </a:defRPr>
            </a:lvl6pPr>
            <a:lvl7pPr lvl="6" algn="ctr" rtl="0">
              <a:spcBef>
                <a:spcPts val="0"/>
              </a:spcBef>
              <a:spcAft>
                <a:spcPts val="0"/>
              </a:spcAft>
              <a:buClr>
                <a:schemeClr val="lt1"/>
              </a:buClr>
              <a:buSzPts val="6900"/>
              <a:buNone/>
              <a:defRPr sz="6900">
                <a:solidFill>
                  <a:schemeClr val="lt1"/>
                </a:solidFill>
              </a:defRPr>
            </a:lvl7pPr>
            <a:lvl8pPr lvl="7" algn="ctr" rtl="0">
              <a:spcBef>
                <a:spcPts val="0"/>
              </a:spcBef>
              <a:spcAft>
                <a:spcPts val="0"/>
              </a:spcAft>
              <a:buClr>
                <a:schemeClr val="lt1"/>
              </a:buClr>
              <a:buSzPts val="6900"/>
              <a:buNone/>
              <a:defRPr sz="6900">
                <a:solidFill>
                  <a:schemeClr val="lt1"/>
                </a:solidFill>
              </a:defRPr>
            </a:lvl8pPr>
            <a:lvl9pPr lvl="8" algn="ctr" rtl="0">
              <a:spcBef>
                <a:spcPts val="0"/>
              </a:spcBef>
              <a:spcAft>
                <a:spcPts val="0"/>
              </a:spcAft>
              <a:buClr>
                <a:schemeClr val="lt1"/>
              </a:buClr>
              <a:buSzPts val="6900"/>
              <a:buNone/>
              <a:defRPr sz="6900">
                <a:solidFill>
                  <a:schemeClr val="lt1"/>
                </a:solidFill>
              </a:defRPr>
            </a:lvl9pPr>
          </a:lstStyle>
          <a:p>
            <a:endParaRPr/>
          </a:p>
        </p:txBody>
      </p:sp>
      <p:sp>
        <p:nvSpPr>
          <p:cNvPr id="1266" name="Google Shape;1266;g18f83eb609f_5_2971"/>
          <p:cNvSpPr txBox="1">
            <a:spLocks noGrp="1"/>
          </p:cNvSpPr>
          <p:nvPr>
            <p:ph type="subTitle" idx="1"/>
          </p:nvPr>
        </p:nvSpPr>
        <p:spPr>
          <a:xfrm>
            <a:off x="6208100" y="4651849"/>
            <a:ext cx="5037300" cy="4875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2000"/>
              <a:buNone/>
              <a:defRPr sz="2100">
                <a:latin typeface="Mulish Medium"/>
                <a:ea typeface="Mulish Medium"/>
                <a:cs typeface="Mulish Medium"/>
                <a:sym typeface="Mulish Medium"/>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7_Contents slide layout">
  <p:cSld name="17_Contents slide layout">
    <p:bg>
      <p:bgPr>
        <a:blipFill>
          <a:blip r:embed="rId2">
            <a:alphaModFix/>
          </a:blip>
          <a:stretch>
            <a:fillRect/>
          </a:stretch>
        </a:blipFill>
        <a:effectLst/>
      </p:bgPr>
    </p:bg>
    <p:spTree>
      <p:nvGrpSpPr>
        <p:cNvPr id="1" name="Shape 115"/>
        <p:cNvGrpSpPr/>
        <p:nvPr/>
      </p:nvGrpSpPr>
      <p:grpSpPr>
        <a:xfrm>
          <a:off x="0" y="0"/>
          <a:ext cx="0" cy="0"/>
          <a:chOff x="0" y="0"/>
          <a:chExt cx="0" cy="0"/>
        </a:xfrm>
      </p:grpSpPr>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67"/>
        <p:cNvGrpSpPr/>
        <p:nvPr/>
      </p:nvGrpSpPr>
      <p:grpSpPr>
        <a:xfrm>
          <a:off x="0" y="0"/>
          <a:ext cx="0" cy="0"/>
          <a:chOff x="0" y="0"/>
          <a:chExt cx="0" cy="0"/>
        </a:xfrm>
      </p:grpSpPr>
      <p:grpSp>
        <p:nvGrpSpPr>
          <p:cNvPr id="1268" name="Google Shape;1268;g18f83eb609f_5_2975"/>
          <p:cNvGrpSpPr/>
          <p:nvPr/>
        </p:nvGrpSpPr>
        <p:grpSpPr>
          <a:xfrm>
            <a:off x="0" y="-10833"/>
            <a:ext cx="12191695" cy="6857829"/>
            <a:chOff x="0" y="-8125"/>
            <a:chExt cx="9144000" cy="5143500"/>
          </a:xfrm>
        </p:grpSpPr>
        <p:pic>
          <p:nvPicPr>
            <p:cNvPr id="1269" name="Google Shape;1269;g18f83eb609f_5_2975"/>
            <p:cNvPicPr preferRelativeResize="0"/>
            <p:nvPr/>
          </p:nvPicPr>
          <p:blipFill rotWithShape="1">
            <a:blip r:embed="rId2">
              <a:alphaModFix/>
            </a:blip>
            <a:srcRect l="27572"/>
            <a:stretch/>
          </p:blipFill>
          <p:spPr>
            <a:xfrm>
              <a:off x="0" y="-8125"/>
              <a:ext cx="6622550" cy="5143500"/>
            </a:xfrm>
            <a:prstGeom prst="rect">
              <a:avLst/>
            </a:prstGeom>
            <a:noFill/>
            <a:ln>
              <a:noFill/>
            </a:ln>
          </p:spPr>
        </p:pic>
        <p:pic>
          <p:nvPicPr>
            <p:cNvPr id="1270" name="Google Shape;1270;g18f83eb609f_5_2975"/>
            <p:cNvPicPr preferRelativeResize="0"/>
            <p:nvPr/>
          </p:nvPicPr>
          <p:blipFill rotWithShape="1">
            <a:blip r:embed="rId3">
              <a:alphaModFix/>
            </a:blip>
            <a:srcRect l="20835"/>
            <a:stretch/>
          </p:blipFill>
          <p:spPr>
            <a:xfrm flipH="1">
              <a:off x="1905000" y="-8125"/>
              <a:ext cx="7239000" cy="5143500"/>
            </a:xfrm>
            <a:prstGeom prst="rect">
              <a:avLst/>
            </a:prstGeom>
            <a:noFill/>
            <a:ln>
              <a:noFill/>
            </a:ln>
          </p:spPr>
        </p:pic>
      </p:grpSp>
      <p:sp>
        <p:nvSpPr>
          <p:cNvPr id="1271" name="Google Shape;1271;g18f83eb609f_5_2975"/>
          <p:cNvSpPr txBox="1">
            <a:spLocks noGrp="1"/>
          </p:cNvSpPr>
          <p:nvPr>
            <p:ph type="title"/>
          </p:nvPr>
        </p:nvSpPr>
        <p:spPr>
          <a:xfrm>
            <a:off x="2528400" y="3736332"/>
            <a:ext cx="7135200" cy="9753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4800"/>
              <a:buNone/>
              <a:defRPr sz="73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72" name="Google Shape;1272;g18f83eb609f_5_2975"/>
          <p:cNvSpPr txBox="1">
            <a:spLocks noGrp="1"/>
          </p:cNvSpPr>
          <p:nvPr>
            <p:ph type="title" idx="2" hasCustomPrompt="1"/>
          </p:nvPr>
        </p:nvSpPr>
        <p:spPr>
          <a:xfrm>
            <a:off x="5486400" y="2111826"/>
            <a:ext cx="1219200" cy="9213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8000"/>
              <a:buNone/>
              <a:defRPr sz="87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273" name="Google Shape;1273;g18f83eb609f_5_2975"/>
          <p:cNvSpPr txBox="1">
            <a:spLocks noGrp="1"/>
          </p:cNvSpPr>
          <p:nvPr>
            <p:ph type="subTitle" idx="1"/>
          </p:nvPr>
        </p:nvSpPr>
        <p:spPr>
          <a:xfrm>
            <a:off x="2529600" y="4711565"/>
            <a:ext cx="7132800" cy="487500"/>
          </a:xfrm>
          <a:prstGeom prst="rect">
            <a:avLst/>
          </a:prstGeom>
          <a:no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3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74"/>
        <p:cNvGrpSpPr/>
        <p:nvPr/>
      </p:nvGrpSpPr>
      <p:grpSpPr>
        <a:xfrm>
          <a:off x="0" y="0"/>
          <a:ext cx="0" cy="0"/>
          <a:chOff x="0" y="0"/>
          <a:chExt cx="0" cy="0"/>
        </a:xfrm>
      </p:grpSpPr>
      <p:pic>
        <p:nvPicPr>
          <p:cNvPr id="1275" name="Google Shape;1275;g18f83eb609f_5_2982"/>
          <p:cNvPicPr preferRelativeResize="0"/>
          <p:nvPr/>
        </p:nvPicPr>
        <p:blipFill rotWithShape="1">
          <a:blip r:embed="rId2">
            <a:alphaModFix/>
          </a:blip>
          <a:srcRect l="15074"/>
          <a:stretch/>
        </p:blipFill>
        <p:spPr>
          <a:xfrm>
            <a:off x="0" y="-10833"/>
            <a:ext cx="10354066" cy="6858000"/>
          </a:xfrm>
          <a:prstGeom prst="rect">
            <a:avLst/>
          </a:prstGeom>
          <a:noFill/>
          <a:ln>
            <a:noFill/>
          </a:ln>
        </p:spPr>
      </p:pic>
      <p:sp>
        <p:nvSpPr>
          <p:cNvPr id="1276" name="Google Shape;1276;g18f83eb609f_5_2982"/>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Clr>
                <a:schemeClr val="lt1"/>
              </a:buClr>
              <a:buSzPts val="4700"/>
              <a:buNone/>
              <a:defRPr>
                <a:solidFill>
                  <a:schemeClr val="lt1"/>
                </a:solidFill>
              </a:defRPr>
            </a:lvl2pPr>
            <a:lvl3pPr lvl="2" algn="ctr" rtl="0">
              <a:spcBef>
                <a:spcPts val="0"/>
              </a:spcBef>
              <a:spcAft>
                <a:spcPts val="0"/>
              </a:spcAft>
              <a:buClr>
                <a:schemeClr val="lt1"/>
              </a:buClr>
              <a:buSzPts val="4700"/>
              <a:buNone/>
              <a:defRPr>
                <a:solidFill>
                  <a:schemeClr val="lt1"/>
                </a:solidFill>
              </a:defRPr>
            </a:lvl3pPr>
            <a:lvl4pPr lvl="3" algn="ctr" rtl="0">
              <a:spcBef>
                <a:spcPts val="0"/>
              </a:spcBef>
              <a:spcAft>
                <a:spcPts val="0"/>
              </a:spcAft>
              <a:buClr>
                <a:schemeClr val="lt1"/>
              </a:buClr>
              <a:buSzPts val="4700"/>
              <a:buNone/>
              <a:defRPr>
                <a:solidFill>
                  <a:schemeClr val="lt1"/>
                </a:solidFill>
              </a:defRPr>
            </a:lvl4pPr>
            <a:lvl5pPr lvl="4" algn="ctr" rtl="0">
              <a:spcBef>
                <a:spcPts val="0"/>
              </a:spcBef>
              <a:spcAft>
                <a:spcPts val="0"/>
              </a:spcAft>
              <a:buClr>
                <a:schemeClr val="lt1"/>
              </a:buClr>
              <a:buSzPts val="4700"/>
              <a:buNone/>
              <a:defRPr>
                <a:solidFill>
                  <a:schemeClr val="lt1"/>
                </a:solidFill>
              </a:defRPr>
            </a:lvl5pPr>
            <a:lvl6pPr lvl="5" algn="ctr" rtl="0">
              <a:spcBef>
                <a:spcPts val="0"/>
              </a:spcBef>
              <a:spcAft>
                <a:spcPts val="0"/>
              </a:spcAft>
              <a:buClr>
                <a:schemeClr val="lt1"/>
              </a:buClr>
              <a:buSzPts val="4700"/>
              <a:buNone/>
              <a:defRPr>
                <a:solidFill>
                  <a:schemeClr val="lt1"/>
                </a:solidFill>
              </a:defRPr>
            </a:lvl6pPr>
            <a:lvl7pPr lvl="6" algn="ctr" rtl="0">
              <a:spcBef>
                <a:spcPts val="0"/>
              </a:spcBef>
              <a:spcAft>
                <a:spcPts val="0"/>
              </a:spcAft>
              <a:buClr>
                <a:schemeClr val="lt1"/>
              </a:buClr>
              <a:buSzPts val="4700"/>
              <a:buNone/>
              <a:defRPr>
                <a:solidFill>
                  <a:schemeClr val="lt1"/>
                </a:solidFill>
              </a:defRPr>
            </a:lvl7pPr>
            <a:lvl8pPr lvl="7" algn="ctr" rtl="0">
              <a:spcBef>
                <a:spcPts val="0"/>
              </a:spcBef>
              <a:spcAft>
                <a:spcPts val="0"/>
              </a:spcAft>
              <a:buClr>
                <a:schemeClr val="lt1"/>
              </a:buClr>
              <a:buSzPts val="4700"/>
              <a:buNone/>
              <a:defRPr>
                <a:solidFill>
                  <a:schemeClr val="lt1"/>
                </a:solidFill>
              </a:defRPr>
            </a:lvl8pPr>
            <a:lvl9pPr lvl="8" algn="ctr" rtl="0">
              <a:spcBef>
                <a:spcPts val="0"/>
              </a:spcBef>
              <a:spcAft>
                <a:spcPts val="0"/>
              </a:spcAft>
              <a:buClr>
                <a:schemeClr val="lt1"/>
              </a:buClr>
              <a:buSzPts val="4700"/>
              <a:buNone/>
              <a:defRPr>
                <a:solidFill>
                  <a:schemeClr val="lt1"/>
                </a:solidFill>
              </a:defRPr>
            </a:lvl9pPr>
          </a:lstStyle>
          <a:p>
            <a:endParaRPr/>
          </a:p>
        </p:txBody>
      </p:sp>
      <p:sp>
        <p:nvSpPr>
          <p:cNvPr id="1277" name="Google Shape;1277;g18f83eb609f_5_2982"/>
          <p:cNvSpPr txBox="1">
            <a:spLocks noGrp="1"/>
          </p:cNvSpPr>
          <p:nvPr>
            <p:ph type="body" idx="1"/>
          </p:nvPr>
        </p:nvSpPr>
        <p:spPr>
          <a:xfrm>
            <a:off x="955867" y="1384633"/>
            <a:ext cx="10272000" cy="4748100"/>
          </a:xfrm>
          <a:prstGeom prst="rect">
            <a:avLst/>
          </a:prstGeom>
        </p:spPr>
        <p:txBody>
          <a:bodyPr spcFirstLastPara="1" wrap="square" lIns="121900" tIns="121900" rIns="121900" bIns="121900" anchor="ctr" anchorCtr="0">
            <a:noAutofit/>
          </a:bodyPr>
          <a:lstStyle>
            <a:lvl1pPr marL="457200" lvl="0" indent="-361950" rtl="0">
              <a:lnSpc>
                <a:spcPct val="100000"/>
              </a:lnSpc>
              <a:spcBef>
                <a:spcPts val="0"/>
              </a:spcBef>
              <a:spcAft>
                <a:spcPts val="0"/>
              </a:spcAft>
              <a:buSzPts val="2100"/>
              <a:buFont typeface="Inter SemiBold"/>
              <a:buAutoNum type="arabicPeriod"/>
              <a:defRPr sz="1500"/>
            </a:lvl1pPr>
            <a:lvl2pPr marL="914400" lvl="1" indent="-361950" rtl="0">
              <a:lnSpc>
                <a:spcPct val="100000"/>
              </a:lnSpc>
              <a:spcBef>
                <a:spcPts val="0"/>
              </a:spcBef>
              <a:spcAft>
                <a:spcPts val="0"/>
              </a:spcAft>
              <a:buSzPts val="2100"/>
              <a:buFont typeface="Roboto Condensed Light"/>
              <a:buAutoNum type="alphaLcPeriod"/>
              <a:defRPr sz="2100"/>
            </a:lvl2pPr>
            <a:lvl3pPr marL="1371600" lvl="2" indent="-361950" rtl="0">
              <a:lnSpc>
                <a:spcPct val="100000"/>
              </a:lnSpc>
              <a:spcBef>
                <a:spcPts val="0"/>
              </a:spcBef>
              <a:spcAft>
                <a:spcPts val="0"/>
              </a:spcAft>
              <a:buSzPts val="2100"/>
              <a:buFont typeface="Roboto Condensed Light"/>
              <a:buAutoNum type="romanLcPeriod"/>
              <a:defRPr sz="2100"/>
            </a:lvl3pPr>
            <a:lvl4pPr marL="1828800" lvl="3" indent="-361950" rtl="0">
              <a:lnSpc>
                <a:spcPct val="100000"/>
              </a:lnSpc>
              <a:spcBef>
                <a:spcPts val="0"/>
              </a:spcBef>
              <a:spcAft>
                <a:spcPts val="0"/>
              </a:spcAft>
              <a:buSzPts val="2100"/>
              <a:buFont typeface="Roboto Condensed Light"/>
              <a:buAutoNum type="arabicPeriod"/>
              <a:defRPr sz="2100"/>
            </a:lvl4pPr>
            <a:lvl5pPr marL="2286000" lvl="4" indent="-361950" rtl="0">
              <a:lnSpc>
                <a:spcPct val="100000"/>
              </a:lnSpc>
              <a:spcBef>
                <a:spcPts val="0"/>
              </a:spcBef>
              <a:spcAft>
                <a:spcPts val="0"/>
              </a:spcAft>
              <a:buSzPts val="2100"/>
              <a:buFont typeface="Roboto Condensed Light"/>
              <a:buAutoNum type="alphaLcPeriod"/>
              <a:defRPr sz="2100"/>
            </a:lvl5pPr>
            <a:lvl6pPr marL="2743200" lvl="5" indent="-361950" rtl="0">
              <a:lnSpc>
                <a:spcPct val="100000"/>
              </a:lnSpc>
              <a:spcBef>
                <a:spcPts val="0"/>
              </a:spcBef>
              <a:spcAft>
                <a:spcPts val="0"/>
              </a:spcAft>
              <a:buSzPts val="2100"/>
              <a:buFont typeface="Roboto Condensed Light"/>
              <a:buAutoNum type="romanLcPeriod"/>
              <a:defRPr sz="2100"/>
            </a:lvl6pPr>
            <a:lvl7pPr marL="3200400" lvl="6" indent="-361950" rtl="0">
              <a:lnSpc>
                <a:spcPct val="100000"/>
              </a:lnSpc>
              <a:spcBef>
                <a:spcPts val="0"/>
              </a:spcBef>
              <a:spcAft>
                <a:spcPts val="0"/>
              </a:spcAft>
              <a:buSzPts val="2100"/>
              <a:buFont typeface="Roboto Condensed Light"/>
              <a:buAutoNum type="arabicPeriod"/>
              <a:defRPr sz="2100"/>
            </a:lvl7pPr>
            <a:lvl8pPr marL="3657600" lvl="7" indent="-361950" rtl="0">
              <a:lnSpc>
                <a:spcPct val="100000"/>
              </a:lnSpc>
              <a:spcBef>
                <a:spcPts val="0"/>
              </a:spcBef>
              <a:spcAft>
                <a:spcPts val="0"/>
              </a:spcAft>
              <a:buSzPts val="2100"/>
              <a:buFont typeface="Roboto Condensed Light"/>
              <a:buAutoNum type="alphaLcPeriod"/>
              <a:defRPr sz="2100"/>
            </a:lvl8pPr>
            <a:lvl9pPr marL="4114800" lvl="8" indent="-361950" rtl="0">
              <a:lnSpc>
                <a:spcPct val="100000"/>
              </a:lnSpc>
              <a:spcBef>
                <a:spcPts val="0"/>
              </a:spcBef>
              <a:spcAft>
                <a:spcPts val="0"/>
              </a:spcAft>
              <a:buSzPts val="2100"/>
              <a:buFont typeface="Roboto Condensed Light"/>
              <a:buAutoNum type="romanLcPeriod"/>
              <a:defRPr sz="2100"/>
            </a:lvl9pPr>
          </a:lstStyle>
          <a:p>
            <a:endParaRPr/>
          </a:p>
        </p:txBody>
      </p:sp>
      <p:pic>
        <p:nvPicPr>
          <p:cNvPr id="1278" name="Google Shape;1278;g18f83eb609f_5_2982"/>
          <p:cNvPicPr preferRelativeResize="0"/>
          <p:nvPr/>
        </p:nvPicPr>
        <p:blipFill rotWithShape="1">
          <a:blip r:embed="rId3">
            <a:alphaModFix/>
          </a:blip>
          <a:srcRect l="35831" r="48145"/>
          <a:stretch/>
        </p:blipFill>
        <p:spPr>
          <a:xfrm flipH="1">
            <a:off x="10238501" y="-10833"/>
            <a:ext cx="1953499" cy="6858000"/>
          </a:xfrm>
          <a:prstGeom prst="rect">
            <a:avLst/>
          </a:prstGeom>
          <a:noFill/>
          <a:ln>
            <a:noFill/>
          </a:ln>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79"/>
        <p:cNvGrpSpPr/>
        <p:nvPr/>
      </p:nvGrpSpPr>
      <p:grpSpPr>
        <a:xfrm>
          <a:off x="0" y="0"/>
          <a:ext cx="0" cy="0"/>
          <a:chOff x="0" y="0"/>
          <a:chExt cx="0" cy="0"/>
        </a:xfrm>
      </p:grpSpPr>
      <p:pic>
        <p:nvPicPr>
          <p:cNvPr id="1280" name="Google Shape;1280;g18f83eb609f_5_2987"/>
          <p:cNvPicPr preferRelativeResize="0"/>
          <p:nvPr/>
        </p:nvPicPr>
        <p:blipFill rotWithShape="1">
          <a:blip r:embed="rId2">
            <a:alphaModFix/>
          </a:blip>
          <a:srcRect l="73176"/>
          <a:stretch/>
        </p:blipFill>
        <p:spPr>
          <a:xfrm rot="10800000">
            <a:off x="8929266" y="-10833"/>
            <a:ext cx="3270202" cy="6858000"/>
          </a:xfrm>
          <a:prstGeom prst="rect">
            <a:avLst/>
          </a:prstGeom>
          <a:noFill/>
          <a:ln>
            <a:noFill/>
          </a:ln>
        </p:spPr>
      </p:pic>
      <p:pic>
        <p:nvPicPr>
          <p:cNvPr id="1281" name="Google Shape;1281;g18f83eb609f_5_2987"/>
          <p:cNvPicPr preferRelativeResize="0"/>
          <p:nvPr/>
        </p:nvPicPr>
        <p:blipFill rotWithShape="1">
          <a:blip r:embed="rId2">
            <a:alphaModFix/>
          </a:blip>
          <a:srcRect l="26578"/>
          <a:stretch/>
        </p:blipFill>
        <p:spPr>
          <a:xfrm rot="10800000" flipH="1">
            <a:off x="-10567" y="-10833"/>
            <a:ext cx="8951366" cy="6858000"/>
          </a:xfrm>
          <a:prstGeom prst="rect">
            <a:avLst/>
          </a:prstGeom>
          <a:noFill/>
          <a:ln>
            <a:noFill/>
          </a:ln>
        </p:spPr>
      </p:pic>
      <p:sp>
        <p:nvSpPr>
          <p:cNvPr id="1282" name="Google Shape;1282;g18f83eb609f_5_2987"/>
          <p:cNvSpPr txBox="1">
            <a:spLocks noGrp="1"/>
          </p:cNvSpPr>
          <p:nvPr>
            <p:ph type="title"/>
          </p:nvPr>
        </p:nvSpPr>
        <p:spPr>
          <a:xfrm>
            <a:off x="1585183" y="3602475"/>
            <a:ext cx="3884400" cy="4875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700"/>
              <a:buNone/>
              <a:defRPr sz="3300" b="0">
                <a:solidFill>
                  <a:schemeClr val="lt1"/>
                </a:solidFill>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283" name="Google Shape;1283;g18f83eb609f_5_2987"/>
          <p:cNvSpPr txBox="1">
            <a:spLocks noGrp="1"/>
          </p:cNvSpPr>
          <p:nvPr>
            <p:ph type="title" idx="2"/>
          </p:nvPr>
        </p:nvSpPr>
        <p:spPr>
          <a:xfrm>
            <a:off x="6722817" y="3602514"/>
            <a:ext cx="3884400" cy="4875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700"/>
              <a:buNone/>
              <a:defRPr sz="3300" b="0">
                <a:solidFill>
                  <a:schemeClr val="lt1"/>
                </a:solidFill>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284" name="Google Shape;1284;g18f83eb609f_5_2987"/>
          <p:cNvSpPr txBox="1">
            <a:spLocks noGrp="1"/>
          </p:cNvSpPr>
          <p:nvPr>
            <p:ph type="subTitle" idx="1"/>
          </p:nvPr>
        </p:nvSpPr>
        <p:spPr>
          <a:xfrm>
            <a:off x="6722817" y="4196153"/>
            <a:ext cx="3884400" cy="1167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285" name="Google Shape;1285;g18f83eb609f_5_2987"/>
          <p:cNvSpPr txBox="1">
            <a:spLocks noGrp="1"/>
          </p:cNvSpPr>
          <p:nvPr>
            <p:ph type="subTitle" idx="3"/>
          </p:nvPr>
        </p:nvSpPr>
        <p:spPr>
          <a:xfrm>
            <a:off x="1584783" y="4196152"/>
            <a:ext cx="3885300" cy="1167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286" name="Google Shape;1286;g18f83eb609f_5_2987"/>
          <p:cNvSpPr txBox="1">
            <a:spLocks noGrp="1"/>
          </p:cNvSpPr>
          <p:nvPr>
            <p:ph type="title" idx="4"/>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sz="4700"/>
            </a:lvl1pPr>
            <a:lvl2pPr lvl="1" algn="ctr" rtl="0">
              <a:spcBef>
                <a:spcPts val="0"/>
              </a:spcBef>
              <a:spcAft>
                <a:spcPts val="0"/>
              </a:spcAft>
              <a:buClr>
                <a:schemeClr val="lt1"/>
              </a:buClr>
              <a:buSzPts val="4700"/>
              <a:buNone/>
              <a:defRPr>
                <a:solidFill>
                  <a:schemeClr val="lt1"/>
                </a:solidFill>
              </a:defRPr>
            </a:lvl2pPr>
            <a:lvl3pPr lvl="2" algn="ctr" rtl="0">
              <a:spcBef>
                <a:spcPts val="0"/>
              </a:spcBef>
              <a:spcAft>
                <a:spcPts val="0"/>
              </a:spcAft>
              <a:buClr>
                <a:schemeClr val="lt1"/>
              </a:buClr>
              <a:buSzPts val="4700"/>
              <a:buNone/>
              <a:defRPr>
                <a:solidFill>
                  <a:schemeClr val="lt1"/>
                </a:solidFill>
              </a:defRPr>
            </a:lvl3pPr>
            <a:lvl4pPr lvl="3" algn="ctr" rtl="0">
              <a:spcBef>
                <a:spcPts val="0"/>
              </a:spcBef>
              <a:spcAft>
                <a:spcPts val="0"/>
              </a:spcAft>
              <a:buClr>
                <a:schemeClr val="lt1"/>
              </a:buClr>
              <a:buSzPts val="4700"/>
              <a:buNone/>
              <a:defRPr>
                <a:solidFill>
                  <a:schemeClr val="lt1"/>
                </a:solidFill>
              </a:defRPr>
            </a:lvl4pPr>
            <a:lvl5pPr lvl="4" algn="ctr" rtl="0">
              <a:spcBef>
                <a:spcPts val="0"/>
              </a:spcBef>
              <a:spcAft>
                <a:spcPts val="0"/>
              </a:spcAft>
              <a:buClr>
                <a:schemeClr val="lt1"/>
              </a:buClr>
              <a:buSzPts val="4700"/>
              <a:buNone/>
              <a:defRPr>
                <a:solidFill>
                  <a:schemeClr val="lt1"/>
                </a:solidFill>
              </a:defRPr>
            </a:lvl5pPr>
            <a:lvl6pPr lvl="5" algn="ctr" rtl="0">
              <a:spcBef>
                <a:spcPts val="0"/>
              </a:spcBef>
              <a:spcAft>
                <a:spcPts val="0"/>
              </a:spcAft>
              <a:buClr>
                <a:schemeClr val="lt1"/>
              </a:buClr>
              <a:buSzPts val="4700"/>
              <a:buNone/>
              <a:defRPr>
                <a:solidFill>
                  <a:schemeClr val="lt1"/>
                </a:solidFill>
              </a:defRPr>
            </a:lvl6pPr>
            <a:lvl7pPr lvl="6" algn="ctr" rtl="0">
              <a:spcBef>
                <a:spcPts val="0"/>
              </a:spcBef>
              <a:spcAft>
                <a:spcPts val="0"/>
              </a:spcAft>
              <a:buClr>
                <a:schemeClr val="lt1"/>
              </a:buClr>
              <a:buSzPts val="4700"/>
              <a:buNone/>
              <a:defRPr>
                <a:solidFill>
                  <a:schemeClr val="lt1"/>
                </a:solidFill>
              </a:defRPr>
            </a:lvl7pPr>
            <a:lvl8pPr lvl="7" algn="ctr" rtl="0">
              <a:spcBef>
                <a:spcPts val="0"/>
              </a:spcBef>
              <a:spcAft>
                <a:spcPts val="0"/>
              </a:spcAft>
              <a:buClr>
                <a:schemeClr val="lt1"/>
              </a:buClr>
              <a:buSzPts val="4700"/>
              <a:buNone/>
              <a:defRPr>
                <a:solidFill>
                  <a:schemeClr val="lt1"/>
                </a:solidFill>
              </a:defRPr>
            </a:lvl8pPr>
            <a:lvl9pPr lvl="8" algn="ctr" rtl="0">
              <a:spcBef>
                <a:spcPts val="0"/>
              </a:spcBef>
              <a:spcAft>
                <a:spcPts val="0"/>
              </a:spcAft>
              <a:buClr>
                <a:schemeClr val="lt1"/>
              </a:buClr>
              <a:buSzPts val="4700"/>
              <a:buNone/>
              <a:defRPr>
                <a:solidFill>
                  <a:schemeClr val="lt1"/>
                </a:solidFill>
              </a:defRPr>
            </a:lvl9pPr>
          </a:lstStyle>
          <a:p>
            <a:endParaRPr/>
          </a:p>
        </p:txBody>
      </p:sp>
      <p:sp>
        <p:nvSpPr>
          <p:cNvPr id="1287" name="Google Shape;1287;g18f83eb609f_5_2987"/>
          <p:cNvSpPr/>
          <p:nvPr/>
        </p:nvSpPr>
        <p:spPr>
          <a:xfrm>
            <a:off x="9485839" y="6330162"/>
            <a:ext cx="149153" cy="64217"/>
          </a:xfrm>
          <a:custGeom>
            <a:avLst/>
            <a:gdLst/>
            <a:ahLst/>
            <a:cxnLst/>
            <a:rect l="l" t="t" r="r" b="b"/>
            <a:pathLst>
              <a:path w="2966" h="1277" fill="none" extrusionOk="0">
                <a:moveTo>
                  <a:pt x="0" y="19"/>
                </a:moveTo>
                <a:lnTo>
                  <a:pt x="0" y="19"/>
                </a:lnTo>
                <a:lnTo>
                  <a:pt x="0" y="19"/>
                </a:lnTo>
                <a:lnTo>
                  <a:pt x="601" y="0"/>
                </a:lnTo>
                <a:lnTo>
                  <a:pt x="601" y="0"/>
                </a:lnTo>
                <a:lnTo>
                  <a:pt x="1220" y="19"/>
                </a:lnTo>
                <a:lnTo>
                  <a:pt x="1802" y="75"/>
                </a:lnTo>
                <a:lnTo>
                  <a:pt x="1802" y="75"/>
                </a:lnTo>
                <a:lnTo>
                  <a:pt x="2121" y="113"/>
                </a:lnTo>
                <a:lnTo>
                  <a:pt x="2308" y="150"/>
                </a:lnTo>
                <a:lnTo>
                  <a:pt x="2496" y="188"/>
                </a:lnTo>
                <a:lnTo>
                  <a:pt x="2684" y="263"/>
                </a:lnTo>
                <a:lnTo>
                  <a:pt x="2759" y="319"/>
                </a:lnTo>
                <a:lnTo>
                  <a:pt x="2834" y="376"/>
                </a:lnTo>
                <a:lnTo>
                  <a:pt x="2890" y="432"/>
                </a:lnTo>
                <a:lnTo>
                  <a:pt x="2928" y="507"/>
                </a:lnTo>
                <a:lnTo>
                  <a:pt x="2946" y="582"/>
                </a:lnTo>
                <a:lnTo>
                  <a:pt x="2965" y="676"/>
                </a:lnTo>
                <a:lnTo>
                  <a:pt x="2965" y="676"/>
                </a:lnTo>
                <a:lnTo>
                  <a:pt x="2965" y="770"/>
                </a:lnTo>
                <a:lnTo>
                  <a:pt x="2928" y="864"/>
                </a:lnTo>
                <a:lnTo>
                  <a:pt x="2890" y="976"/>
                </a:lnTo>
                <a:lnTo>
                  <a:pt x="2834" y="1089"/>
                </a:lnTo>
                <a:lnTo>
                  <a:pt x="2834" y="1089"/>
                </a:lnTo>
                <a:lnTo>
                  <a:pt x="2796" y="1126"/>
                </a:lnTo>
                <a:lnTo>
                  <a:pt x="2740" y="1183"/>
                </a:lnTo>
                <a:lnTo>
                  <a:pt x="2665" y="1201"/>
                </a:lnTo>
                <a:lnTo>
                  <a:pt x="2590" y="1239"/>
                </a:lnTo>
                <a:lnTo>
                  <a:pt x="2402" y="1258"/>
                </a:lnTo>
                <a:lnTo>
                  <a:pt x="2177" y="1276"/>
                </a:lnTo>
                <a:lnTo>
                  <a:pt x="2177" y="1276"/>
                </a:lnTo>
                <a:lnTo>
                  <a:pt x="1896" y="1258"/>
                </a:lnTo>
                <a:lnTo>
                  <a:pt x="1614" y="1220"/>
                </a:lnTo>
                <a:lnTo>
                  <a:pt x="1389" y="1183"/>
                </a:lnTo>
                <a:lnTo>
                  <a:pt x="1220" y="1145"/>
                </a:lnTo>
                <a:lnTo>
                  <a:pt x="1220" y="1145"/>
                </a:lnTo>
                <a:lnTo>
                  <a:pt x="976" y="1051"/>
                </a:lnTo>
                <a:lnTo>
                  <a:pt x="770" y="939"/>
                </a:lnTo>
                <a:lnTo>
                  <a:pt x="601" y="826"/>
                </a:lnTo>
                <a:lnTo>
                  <a:pt x="432" y="676"/>
                </a:lnTo>
                <a:lnTo>
                  <a:pt x="301" y="526"/>
                </a:lnTo>
                <a:lnTo>
                  <a:pt x="169" y="376"/>
                </a:lnTo>
                <a:lnTo>
                  <a:pt x="75" y="207"/>
                </a:lnTo>
                <a:lnTo>
                  <a:pt x="0" y="19"/>
                </a:lnTo>
                <a:lnTo>
                  <a:pt x="0" y="19"/>
                </a:lnTo>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8" name="Google Shape;1288;g18f83eb609f_5_2987"/>
          <p:cNvSpPr/>
          <p:nvPr/>
        </p:nvSpPr>
        <p:spPr>
          <a:xfrm>
            <a:off x="8459147" y="6520743"/>
            <a:ext cx="29318" cy="88757"/>
          </a:xfrm>
          <a:custGeom>
            <a:avLst/>
            <a:gdLst/>
            <a:ahLst/>
            <a:cxnLst/>
            <a:rect l="l" t="t" r="r" b="b"/>
            <a:pathLst>
              <a:path w="583" h="1765" fill="none" extrusionOk="0">
                <a:moveTo>
                  <a:pt x="1" y="1765"/>
                </a:moveTo>
                <a:lnTo>
                  <a:pt x="1" y="1765"/>
                </a:lnTo>
                <a:lnTo>
                  <a:pt x="1" y="1521"/>
                </a:lnTo>
                <a:lnTo>
                  <a:pt x="1" y="1277"/>
                </a:lnTo>
                <a:lnTo>
                  <a:pt x="39" y="1052"/>
                </a:lnTo>
                <a:lnTo>
                  <a:pt x="95" y="808"/>
                </a:lnTo>
                <a:lnTo>
                  <a:pt x="170" y="583"/>
                </a:lnTo>
                <a:lnTo>
                  <a:pt x="264" y="376"/>
                </a:lnTo>
                <a:lnTo>
                  <a:pt x="414" y="170"/>
                </a:lnTo>
                <a:lnTo>
                  <a:pt x="583" y="1"/>
                </a:lnTo>
                <a:lnTo>
                  <a:pt x="583" y="1"/>
                </a:lnTo>
                <a:lnTo>
                  <a:pt x="470" y="170"/>
                </a:lnTo>
                <a:lnTo>
                  <a:pt x="376" y="339"/>
                </a:lnTo>
                <a:lnTo>
                  <a:pt x="282" y="508"/>
                </a:lnTo>
                <a:lnTo>
                  <a:pt x="207" y="695"/>
                </a:lnTo>
                <a:lnTo>
                  <a:pt x="95" y="1052"/>
                </a:lnTo>
                <a:lnTo>
                  <a:pt x="39" y="1389"/>
                </a:lnTo>
                <a:lnTo>
                  <a:pt x="39" y="1389"/>
                </a:lnTo>
                <a:lnTo>
                  <a:pt x="20" y="1577"/>
                </a:lnTo>
                <a:lnTo>
                  <a:pt x="1" y="1765"/>
                </a:lnTo>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89"/>
        <p:cNvGrpSpPr/>
        <p:nvPr/>
      </p:nvGrpSpPr>
      <p:grpSpPr>
        <a:xfrm>
          <a:off x="0" y="0"/>
          <a:ext cx="0" cy="0"/>
          <a:chOff x="0" y="0"/>
          <a:chExt cx="0" cy="0"/>
        </a:xfrm>
      </p:grpSpPr>
      <p:pic>
        <p:nvPicPr>
          <p:cNvPr id="1290" name="Google Shape;1290;g18f83eb609f_5_2997"/>
          <p:cNvPicPr preferRelativeResize="0"/>
          <p:nvPr/>
        </p:nvPicPr>
        <p:blipFill rotWithShape="1">
          <a:blip r:embed="rId2">
            <a:alphaModFix/>
          </a:blip>
          <a:srcRect l="15074"/>
          <a:stretch/>
        </p:blipFill>
        <p:spPr>
          <a:xfrm rot="10800000" flipH="1">
            <a:off x="0" y="-10833"/>
            <a:ext cx="10354066" cy="6858000"/>
          </a:xfrm>
          <a:prstGeom prst="rect">
            <a:avLst/>
          </a:prstGeom>
          <a:noFill/>
          <a:ln>
            <a:noFill/>
          </a:ln>
        </p:spPr>
      </p:pic>
      <p:pic>
        <p:nvPicPr>
          <p:cNvPr id="1291" name="Google Shape;1291;g18f83eb609f_5_2997"/>
          <p:cNvPicPr preferRelativeResize="0"/>
          <p:nvPr/>
        </p:nvPicPr>
        <p:blipFill rotWithShape="1">
          <a:blip r:embed="rId3">
            <a:alphaModFix/>
          </a:blip>
          <a:srcRect l="35831" r="48145"/>
          <a:stretch/>
        </p:blipFill>
        <p:spPr>
          <a:xfrm rot="10800000">
            <a:off x="10238501" y="-10833"/>
            <a:ext cx="1953499" cy="6858000"/>
          </a:xfrm>
          <a:prstGeom prst="rect">
            <a:avLst/>
          </a:prstGeom>
          <a:noFill/>
          <a:ln>
            <a:noFill/>
          </a:ln>
        </p:spPr>
      </p:pic>
      <p:sp>
        <p:nvSpPr>
          <p:cNvPr id="1292" name="Google Shape;1292;g18f83eb609f_5_2997"/>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93"/>
        <p:cNvGrpSpPr/>
        <p:nvPr/>
      </p:nvGrpSpPr>
      <p:grpSpPr>
        <a:xfrm>
          <a:off x="0" y="0"/>
          <a:ext cx="0" cy="0"/>
          <a:chOff x="0" y="0"/>
          <a:chExt cx="0" cy="0"/>
        </a:xfrm>
      </p:grpSpPr>
      <p:grpSp>
        <p:nvGrpSpPr>
          <p:cNvPr id="1294" name="Google Shape;1294;g18f83eb609f_5_3001"/>
          <p:cNvGrpSpPr/>
          <p:nvPr/>
        </p:nvGrpSpPr>
        <p:grpSpPr>
          <a:xfrm>
            <a:off x="-38" y="-10833"/>
            <a:ext cx="12189170" cy="6857829"/>
            <a:chOff x="1204368" y="-8125"/>
            <a:chExt cx="9142106" cy="5143500"/>
          </a:xfrm>
        </p:grpSpPr>
        <p:pic>
          <p:nvPicPr>
            <p:cNvPr id="1295" name="Google Shape;1295;g18f83eb609f_5_3001"/>
            <p:cNvPicPr preferRelativeResize="0"/>
            <p:nvPr/>
          </p:nvPicPr>
          <p:blipFill rotWithShape="1">
            <a:blip r:embed="rId2">
              <a:alphaModFix/>
            </a:blip>
            <a:srcRect l="28243"/>
            <a:stretch/>
          </p:blipFill>
          <p:spPr>
            <a:xfrm>
              <a:off x="1204368" y="-8125"/>
              <a:ext cx="6561173" cy="5143500"/>
            </a:xfrm>
            <a:prstGeom prst="rect">
              <a:avLst/>
            </a:prstGeom>
            <a:noFill/>
            <a:ln>
              <a:noFill/>
            </a:ln>
          </p:spPr>
        </p:pic>
        <p:pic>
          <p:nvPicPr>
            <p:cNvPr id="1296" name="Google Shape;1296;g18f83eb609f_5_3001"/>
            <p:cNvPicPr preferRelativeResize="0"/>
            <p:nvPr/>
          </p:nvPicPr>
          <p:blipFill rotWithShape="1">
            <a:blip r:embed="rId3">
              <a:alphaModFix/>
            </a:blip>
            <a:srcRect l="22679" r="48145"/>
            <a:stretch/>
          </p:blipFill>
          <p:spPr>
            <a:xfrm flipH="1">
              <a:off x="7678874" y="-8125"/>
              <a:ext cx="2667600" cy="5143500"/>
            </a:xfrm>
            <a:prstGeom prst="rect">
              <a:avLst/>
            </a:prstGeom>
            <a:noFill/>
            <a:ln>
              <a:noFill/>
            </a:ln>
          </p:spPr>
        </p:pic>
      </p:grpSp>
      <p:sp>
        <p:nvSpPr>
          <p:cNvPr id="1297" name="Google Shape;1297;g18f83eb609f_5_3001"/>
          <p:cNvSpPr txBox="1">
            <a:spLocks noGrp="1"/>
          </p:cNvSpPr>
          <p:nvPr>
            <p:ph type="body" idx="1"/>
          </p:nvPr>
        </p:nvSpPr>
        <p:spPr>
          <a:xfrm>
            <a:off x="2299400" y="2331800"/>
            <a:ext cx="7593300" cy="2194500"/>
          </a:xfrm>
          <a:prstGeom prst="rect">
            <a:avLst/>
          </a:prstGeom>
        </p:spPr>
        <p:txBody>
          <a:bodyPr spcFirstLastPara="1" wrap="square" lIns="121900" tIns="121900" rIns="121900" bIns="121900" anchor="ctr" anchorCtr="0">
            <a:noAutofit/>
          </a:bodyPr>
          <a:lstStyle>
            <a:lvl1pPr marL="457200" lvl="0" indent="-361950" rtl="0">
              <a:lnSpc>
                <a:spcPct val="100000"/>
              </a:lnSpc>
              <a:spcBef>
                <a:spcPts val="0"/>
              </a:spcBef>
              <a:spcAft>
                <a:spcPts val="0"/>
              </a:spcAft>
              <a:buClr>
                <a:schemeClr val="accent1"/>
              </a:buClr>
              <a:buSzPts val="2100"/>
              <a:buFont typeface="Nunito Light"/>
              <a:buChar char="●"/>
              <a:defRPr/>
            </a:lvl1pPr>
            <a:lvl2pPr marL="914400" lvl="1" indent="-361950" rtl="0">
              <a:lnSpc>
                <a:spcPct val="100000"/>
              </a:lnSpc>
              <a:spcBef>
                <a:spcPts val="0"/>
              </a:spcBef>
              <a:spcAft>
                <a:spcPts val="0"/>
              </a:spcAft>
              <a:buSzPts val="2100"/>
              <a:buFont typeface="Nunito Light"/>
              <a:buChar char="○"/>
              <a:defRPr/>
            </a:lvl2pPr>
            <a:lvl3pPr marL="1371600" lvl="2" indent="-355600" rtl="0">
              <a:lnSpc>
                <a:spcPct val="100000"/>
              </a:lnSpc>
              <a:spcBef>
                <a:spcPts val="2100"/>
              </a:spcBef>
              <a:spcAft>
                <a:spcPts val="0"/>
              </a:spcAft>
              <a:buSzPts val="2000"/>
              <a:buFont typeface="Nunito Light"/>
              <a:buChar char="■"/>
              <a:defRPr/>
            </a:lvl3pPr>
            <a:lvl4pPr marL="1828800" lvl="3" indent="-355600" rtl="0">
              <a:lnSpc>
                <a:spcPct val="100000"/>
              </a:lnSpc>
              <a:spcBef>
                <a:spcPts val="2100"/>
              </a:spcBef>
              <a:spcAft>
                <a:spcPts val="0"/>
              </a:spcAft>
              <a:buSzPts val="2000"/>
              <a:buFont typeface="Nunito Light"/>
              <a:buChar char="●"/>
              <a:defRPr/>
            </a:lvl4pPr>
            <a:lvl5pPr marL="2286000" lvl="4" indent="-355600" rtl="0">
              <a:lnSpc>
                <a:spcPct val="100000"/>
              </a:lnSpc>
              <a:spcBef>
                <a:spcPts val="2100"/>
              </a:spcBef>
              <a:spcAft>
                <a:spcPts val="0"/>
              </a:spcAft>
              <a:buSzPts val="2000"/>
              <a:buFont typeface="Nunito Light"/>
              <a:buChar char="○"/>
              <a:defRPr/>
            </a:lvl5pPr>
            <a:lvl6pPr marL="2743200" lvl="5" indent="-355600" rtl="0">
              <a:lnSpc>
                <a:spcPct val="100000"/>
              </a:lnSpc>
              <a:spcBef>
                <a:spcPts val="2100"/>
              </a:spcBef>
              <a:spcAft>
                <a:spcPts val="0"/>
              </a:spcAft>
              <a:buSzPts val="2000"/>
              <a:buFont typeface="Nunito Light"/>
              <a:buChar char="■"/>
              <a:defRPr/>
            </a:lvl6pPr>
            <a:lvl7pPr marL="3200400" lvl="6" indent="-336550" rtl="0">
              <a:lnSpc>
                <a:spcPct val="100000"/>
              </a:lnSpc>
              <a:spcBef>
                <a:spcPts val="2100"/>
              </a:spcBef>
              <a:spcAft>
                <a:spcPts val="0"/>
              </a:spcAft>
              <a:buSzPts val="1700"/>
              <a:buFont typeface="Nunito Light"/>
              <a:buChar char="●"/>
              <a:defRPr/>
            </a:lvl7pPr>
            <a:lvl8pPr marL="3657600" lvl="7" indent="-336550" rtl="0">
              <a:lnSpc>
                <a:spcPct val="100000"/>
              </a:lnSpc>
              <a:spcBef>
                <a:spcPts val="2100"/>
              </a:spcBef>
              <a:spcAft>
                <a:spcPts val="0"/>
              </a:spcAft>
              <a:buSzPts val="1700"/>
              <a:buFont typeface="Nunito Light"/>
              <a:buChar char="○"/>
              <a:defRPr/>
            </a:lvl8pPr>
            <a:lvl9pPr marL="4114800" lvl="8" indent="-355600" rtl="0">
              <a:lnSpc>
                <a:spcPct val="100000"/>
              </a:lnSpc>
              <a:spcBef>
                <a:spcPts val="2100"/>
              </a:spcBef>
              <a:spcAft>
                <a:spcPts val="2100"/>
              </a:spcAft>
              <a:buSzPts val="2000"/>
              <a:buFont typeface="Nunito Light"/>
              <a:buChar char="■"/>
              <a:defRPr/>
            </a:lvl9pPr>
          </a:lstStyle>
          <a:p>
            <a:endParaRPr/>
          </a:p>
        </p:txBody>
      </p:sp>
      <p:sp>
        <p:nvSpPr>
          <p:cNvPr id="1298" name="Google Shape;1298;g18f83eb609f_5_3001"/>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Clr>
                <a:schemeClr val="accent1"/>
              </a:buClr>
              <a:buSzPts val="4700"/>
              <a:buNone/>
              <a:defRPr>
                <a:solidFill>
                  <a:schemeClr val="accent1"/>
                </a:solidFill>
              </a:defRPr>
            </a:lvl2pPr>
            <a:lvl3pPr lvl="2" algn="ctr" rtl="0">
              <a:spcBef>
                <a:spcPts val="0"/>
              </a:spcBef>
              <a:spcAft>
                <a:spcPts val="0"/>
              </a:spcAft>
              <a:buClr>
                <a:schemeClr val="accent1"/>
              </a:buClr>
              <a:buSzPts val="4700"/>
              <a:buNone/>
              <a:defRPr>
                <a:solidFill>
                  <a:schemeClr val="accent1"/>
                </a:solidFill>
              </a:defRPr>
            </a:lvl3pPr>
            <a:lvl4pPr lvl="3" algn="ctr" rtl="0">
              <a:spcBef>
                <a:spcPts val="0"/>
              </a:spcBef>
              <a:spcAft>
                <a:spcPts val="0"/>
              </a:spcAft>
              <a:buClr>
                <a:schemeClr val="accent1"/>
              </a:buClr>
              <a:buSzPts val="4700"/>
              <a:buNone/>
              <a:defRPr>
                <a:solidFill>
                  <a:schemeClr val="accent1"/>
                </a:solidFill>
              </a:defRPr>
            </a:lvl4pPr>
            <a:lvl5pPr lvl="4" algn="ctr" rtl="0">
              <a:spcBef>
                <a:spcPts val="0"/>
              </a:spcBef>
              <a:spcAft>
                <a:spcPts val="0"/>
              </a:spcAft>
              <a:buClr>
                <a:schemeClr val="accent1"/>
              </a:buClr>
              <a:buSzPts val="4700"/>
              <a:buNone/>
              <a:defRPr>
                <a:solidFill>
                  <a:schemeClr val="accent1"/>
                </a:solidFill>
              </a:defRPr>
            </a:lvl5pPr>
            <a:lvl6pPr lvl="5" algn="ctr" rtl="0">
              <a:spcBef>
                <a:spcPts val="0"/>
              </a:spcBef>
              <a:spcAft>
                <a:spcPts val="0"/>
              </a:spcAft>
              <a:buClr>
                <a:schemeClr val="accent1"/>
              </a:buClr>
              <a:buSzPts val="4700"/>
              <a:buNone/>
              <a:defRPr>
                <a:solidFill>
                  <a:schemeClr val="accent1"/>
                </a:solidFill>
              </a:defRPr>
            </a:lvl6pPr>
            <a:lvl7pPr lvl="6" algn="ctr" rtl="0">
              <a:spcBef>
                <a:spcPts val="0"/>
              </a:spcBef>
              <a:spcAft>
                <a:spcPts val="0"/>
              </a:spcAft>
              <a:buClr>
                <a:schemeClr val="accent1"/>
              </a:buClr>
              <a:buSzPts val="4700"/>
              <a:buNone/>
              <a:defRPr>
                <a:solidFill>
                  <a:schemeClr val="accent1"/>
                </a:solidFill>
              </a:defRPr>
            </a:lvl7pPr>
            <a:lvl8pPr lvl="7" algn="ctr" rtl="0">
              <a:spcBef>
                <a:spcPts val="0"/>
              </a:spcBef>
              <a:spcAft>
                <a:spcPts val="0"/>
              </a:spcAft>
              <a:buClr>
                <a:schemeClr val="accent1"/>
              </a:buClr>
              <a:buSzPts val="4700"/>
              <a:buNone/>
              <a:defRPr>
                <a:solidFill>
                  <a:schemeClr val="accent1"/>
                </a:solidFill>
              </a:defRPr>
            </a:lvl8pPr>
            <a:lvl9pPr lvl="8" algn="ctr" rtl="0">
              <a:spcBef>
                <a:spcPts val="0"/>
              </a:spcBef>
              <a:spcAft>
                <a:spcPts val="0"/>
              </a:spcAft>
              <a:buClr>
                <a:schemeClr val="accent1"/>
              </a:buClr>
              <a:buSzPts val="4700"/>
              <a:buNone/>
              <a:defRPr>
                <a:solidFill>
                  <a:schemeClr val="accent1"/>
                </a:solidFill>
              </a:defRPr>
            </a:lvl9p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99"/>
        <p:cNvGrpSpPr/>
        <p:nvPr/>
      </p:nvGrpSpPr>
      <p:grpSpPr>
        <a:xfrm>
          <a:off x="0" y="0"/>
          <a:ext cx="0" cy="0"/>
          <a:chOff x="0" y="0"/>
          <a:chExt cx="0" cy="0"/>
        </a:xfrm>
      </p:grpSpPr>
      <p:grpSp>
        <p:nvGrpSpPr>
          <p:cNvPr id="1300" name="Google Shape;1300;g18f83eb609f_5_3007"/>
          <p:cNvGrpSpPr/>
          <p:nvPr/>
        </p:nvGrpSpPr>
        <p:grpSpPr>
          <a:xfrm>
            <a:off x="-68" y="-10833"/>
            <a:ext cx="12191692" cy="6857829"/>
            <a:chOff x="2042566" y="-8125"/>
            <a:chExt cx="9143998" cy="5143500"/>
          </a:xfrm>
        </p:grpSpPr>
        <p:pic>
          <p:nvPicPr>
            <p:cNvPr id="1301" name="Google Shape;1301;g18f83eb609f_5_3007"/>
            <p:cNvPicPr preferRelativeResize="0"/>
            <p:nvPr/>
          </p:nvPicPr>
          <p:blipFill rotWithShape="1">
            <a:blip r:embed="rId2">
              <a:alphaModFix/>
            </a:blip>
            <a:srcRect l="37410"/>
            <a:stretch/>
          </p:blipFill>
          <p:spPr>
            <a:xfrm>
              <a:off x="2042566" y="-8125"/>
              <a:ext cx="5722973" cy="5143500"/>
            </a:xfrm>
            <a:prstGeom prst="rect">
              <a:avLst/>
            </a:prstGeom>
            <a:noFill/>
            <a:ln>
              <a:noFill/>
            </a:ln>
          </p:spPr>
        </p:pic>
        <p:pic>
          <p:nvPicPr>
            <p:cNvPr id="1302" name="Google Shape;1302;g18f83eb609f_5_3007"/>
            <p:cNvPicPr preferRelativeResize="0"/>
            <p:nvPr/>
          </p:nvPicPr>
          <p:blipFill rotWithShape="1">
            <a:blip r:embed="rId3">
              <a:alphaModFix/>
            </a:blip>
            <a:srcRect l="13491" r="48147"/>
            <a:stretch/>
          </p:blipFill>
          <p:spPr>
            <a:xfrm flipH="1">
              <a:off x="7678864" y="-8125"/>
              <a:ext cx="3507701" cy="5143500"/>
            </a:xfrm>
            <a:prstGeom prst="rect">
              <a:avLst/>
            </a:prstGeom>
            <a:noFill/>
            <a:ln>
              <a:noFill/>
            </a:ln>
          </p:spPr>
        </p:pic>
      </p:grpSp>
      <p:sp>
        <p:nvSpPr>
          <p:cNvPr id="1303" name="Google Shape;1303;g18f83eb609f_5_3007"/>
          <p:cNvSpPr txBox="1">
            <a:spLocks noGrp="1"/>
          </p:cNvSpPr>
          <p:nvPr>
            <p:ph type="title"/>
          </p:nvPr>
        </p:nvSpPr>
        <p:spPr>
          <a:xfrm>
            <a:off x="995800" y="1702000"/>
            <a:ext cx="8778000" cy="3453900"/>
          </a:xfrm>
          <a:prstGeom prst="rect">
            <a:avLst/>
          </a:prstGeom>
        </p:spPr>
        <p:txBody>
          <a:bodyPr spcFirstLastPara="1" wrap="square" lIns="121900" tIns="121900" rIns="121900" bIns="121900" anchor="ctr" anchorCtr="0">
            <a:noAutofit/>
          </a:bodyPr>
          <a:lstStyle>
            <a:lvl1pPr lvl="0" algn="l" rtl="0">
              <a:lnSpc>
                <a:spcPct val="80000"/>
              </a:lnSpc>
              <a:spcBef>
                <a:spcPts val="0"/>
              </a:spcBef>
              <a:spcAft>
                <a:spcPts val="0"/>
              </a:spcAft>
              <a:buSzPts val="6400"/>
              <a:buNone/>
              <a:defRPr sz="147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04"/>
        <p:cNvGrpSpPr/>
        <p:nvPr/>
      </p:nvGrpSpPr>
      <p:grpSpPr>
        <a:xfrm>
          <a:off x="0" y="0"/>
          <a:ext cx="0" cy="0"/>
          <a:chOff x="0" y="0"/>
          <a:chExt cx="0" cy="0"/>
        </a:xfrm>
      </p:grpSpPr>
      <p:grpSp>
        <p:nvGrpSpPr>
          <p:cNvPr id="1305" name="Google Shape;1305;g18f83eb609f_5_3012"/>
          <p:cNvGrpSpPr/>
          <p:nvPr/>
        </p:nvGrpSpPr>
        <p:grpSpPr>
          <a:xfrm>
            <a:off x="2" y="-10833"/>
            <a:ext cx="12191693" cy="6857829"/>
            <a:chOff x="1" y="-8125"/>
            <a:chExt cx="9143999" cy="5143500"/>
          </a:xfrm>
        </p:grpSpPr>
        <p:pic>
          <p:nvPicPr>
            <p:cNvPr id="1306" name="Google Shape;1306;g18f83eb609f_5_3012"/>
            <p:cNvPicPr preferRelativeResize="0"/>
            <p:nvPr/>
          </p:nvPicPr>
          <p:blipFill rotWithShape="1">
            <a:blip r:embed="rId2">
              <a:alphaModFix/>
            </a:blip>
            <a:srcRect l="26739"/>
            <a:stretch/>
          </p:blipFill>
          <p:spPr>
            <a:xfrm flipH="1">
              <a:off x="2445249" y="-8125"/>
              <a:ext cx="6698750" cy="5143500"/>
            </a:xfrm>
            <a:prstGeom prst="rect">
              <a:avLst/>
            </a:prstGeom>
            <a:noFill/>
            <a:ln>
              <a:noFill/>
            </a:ln>
          </p:spPr>
        </p:pic>
        <p:pic>
          <p:nvPicPr>
            <p:cNvPr id="1307" name="Google Shape;1307;g18f83eb609f_5_3012"/>
            <p:cNvPicPr preferRelativeResize="0"/>
            <p:nvPr/>
          </p:nvPicPr>
          <p:blipFill rotWithShape="1">
            <a:blip r:embed="rId3">
              <a:alphaModFix/>
            </a:blip>
            <a:srcRect l="24165" r="48144"/>
            <a:stretch/>
          </p:blipFill>
          <p:spPr>
            <a:xfrm>
              <a:off x="1" y="-8125"/>
              <a:ext cx="2531923" cy="5143500"/>
            </a:xfrm>
            <a:prstGeom prst="rect">
              <a:avLst/>
            </a:prstGeom>
            <a:noFill/>
            <a:ln>
              <a:noFill/>
            </a:ln>
          </p:spPr>
        </p:pic>
      </p:grpSp>
      <p:sp>
        <p:nvSpPr>
          <p:cNvPr id="1308" name="Google Shape;1308;g18f83eb609f_5_3012"/>
          <p:cNvSpPr txBox="1">
            <a:spLocks noGrp="1"/>
          </p:cNvSpPr>
          <p:nvPr>
            <p:ph type="title"/>
          </p:nvPr>
        </p:nvSpPr>
        <p:spPr>
          <a:xfrm>
            <a:off x="2764800" y="1940202"/>
            <a:ext cx="8084700" cy="1097100"/>
          </a:xfrm>
          <a:prstGeom prst="rect">
            <a:avLst/>
          </a:prstGeom>
          <a:noFill/>
        </p:spPr>
        <p:txBody>
          <a:bodyPr spcFirstLastPara="1" wrap="square" lIns="121900" tIns="121900" rIns="121900" bIns="121900" anchor="ctr" anchorCtr="0">
            <a:noAutofit/>
          </a:bodyPr>
          <a:lstStyle>
            <a:lvl1pPr lvl="0" algn="r" rtl="0">
              <a:spcBef>
                <a:spcPts val="0"/>
              </a:spcBef>
              <a:spcAft>
                <a:spcPts val="0"/>
              </a:spcAft>
              <a:buSzPts val="4700"/>
              <a:buNone/>
              <a:defRPr sz="8700"/>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309" name="Google Shape;1309;g18f83eb609f_5_3012"/>
          <p:cNvSpPr txBox="1">
            <a:spLocks noGrp="1"/>
          </p:cNvSpPr>
          <p:nvPr>
            <p:ph type="subTitle" idx="1"/>
          </p:nvPr>
        </p:nvSpPr>
        <p:spPr>
          <a:xfrm>
            <a:off x="2764800" y="3140598"/>
            <a:ext cx="8084700" cy="17772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2000"/>
              <a:buNone/>
              <a:defRPr sz="23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10"/>
        <p:cNvGrpSpPr/>
        <p:nvPr/>
      </p:nvGrpSpPr>
      <p:grpSpPr>
        <a:xfrm>
          <a:off x="0" y="0"/>
          <a:ext cx="0" cy="0"/>
          <a:chOff x="0" y="0"/>
          <a:chExt cx="0" cy="0"/>
        </a:xfrm>
      </p:grpSpPr>
      <p:sp>
        <p:nvSpPr>
          <p:cNvPr id="1311" name="Google Shape;1311;g18f83eb609f_5_3018"/>
          <p:cNvSpPr txBox="1">
            <a:spLocks noGrp="1"/>
          </p:cNvSpPr>
          <p:nvPr>
            <p:ph type="title"/>
          </p:nvPr>
        </p:nvSpPr>
        <p:spPr>
          <a:xfrm>
            <a:off x="1052567" y="738867"/>
            <a:ext cx="6672300" cy="1416000"/>
          </a:xfrm>
          <a:prstGeom prst="rect">
            <a:avLst/>
          </a:prstGeom>
          <a:noFill/>
        </p:spPr>
        <p:txBody>
          <a:bodyPr spcFirstLastPara="1" wrap="square" lIns="121900" tIns="121900" rIns="121900" bIns="121900" anchor="ctr" anchorCtr="0">
            <a:noAutofit/>
          </a:bodyPr>
          <a:lstStyle>
            <a:lvl1pPr lvl="0" algn="l" rtl="0">
              <a:spcBef>
                <a:spcPts val="0"/>
              </a:spcBef>
              <a:spcAft>
                <a:spcPts val="0"/>
              </a:spcAft>
              <a:buSzPts val="4700"/>
              <a:buNone/>
              <a:defRPr sz="4700">
                <a:solidFill>
                  <a:schemeClr val="dk2"/>
                </a:solidFill>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12"/>
        <p:cNvGrpSpPr/>
        <p:nvPr/>
      </p:nvGrpSpPr>
      <p:grpSpPr>
        <a:xfrm>
          <a:off x="0" y="0"/>
          <a:ext cx="0" cy="0"/>
          <a:chOff x="0" y="0"/>
          <a:chExt cx="0" cy="0"/>
        </a:xfrm>
      </p:grpSpPr>
      <p:grpSp>
        <p:nvGrpSpPr>
          <p:cNvPr id="1313" name="Google Shape;1313;g18f83eb609f_5_3020"/>
          <p:cNvGrpSpPr/>
          <p:nvPr/>
        </p:nvGrpSpPr>
        <p:grpSpPr>
          <a:xfrm rot="10800000" flipH="1">
            <a:off x="160" y="171"/>
            <a:ext cx="12202662" cy="6857829"/>
            <a:chOff x="1208926" y="-8125"/>
            <a:chExt cx="9152226" cy="5143500"/>
          </a:xfrm>
        </p:grpSpPr>
        <p:pic>
          <p:nvPicPr>
            <p:cNvPr id="1314" name="Google Shape;1314;g18f83eb609f_5_3020"/>
            <p:cNvPicPr preferRelativeResize="0"/>
            <p:nvPr/>
          </p:nvPicPr>
          <p:blipFill rotWithShape="1">
            <a:blip r:embed="rId2">
              <a:alphaModFix/>
            </a:blip>
            <a:srcRect l="28294"/>
            <a:stretch/>
          </p:blipFill>
          <p:spPr>
            <a:xfrm>
              <a:off x="1208926" y="-8125"/>
              <a:ext cx="6556627" cy="5143500"/>
            </a:xfrm>
            <a:prstGeom prst="rect">
              <a:avLst/>
            </a:prstGeom>
            <a:noFill/>
            <a:ln>
              <a:noFill/>
            </a:ln>
          </p:spPr>
        </p:pic>
        <p:pic>
          <p:nvPicPr>
            <p:cNvPr id="1315" name="Google Shape;1315;g18f83eb609f_5_3020"/>
            <p:cNvPicPr preferRelativeResize="0"/>
            <p:nvPr/>
          </p:nvPicPr>
          <p:blipFill rotWithShape="1">
            <a:blip r:embed="rId3">
              <a:alphaModFix/>
            </a:blip>
            <a:srcRect l="22520" r="48144"/>
            <a:stretch/>
          </p:blipFill>
          <p:spPr>
            <a:xfrm flipH="1">
              <a:off x="7678878" y="-8125"/>
              <a:ext cx="2682274" cy="5143500"/>
            </a:xfrm>
            <a:prstGeom prst="rect">
              <a:avLst/>
            </a:prstGeom>
            <a:noFill/>
            <a:ln>
              <a:noFill/>
            </a:ln>
          </p:spPr>
        </p:pic>
      </p:grpSp>
      <p:sp>
        <p:nvSpPr>
          <p:cNvPr id="1316" name="Google Shape;1316;g18f83eb609f_5_3020"/>
          <p:cNvSpPr txBox="1">
            <a:spLocks noGrp="1"/>
          </p:cNvSpPr>
          <p:nvPr>
            <p:ph type="title" hasCustomPrompt="1"/>
          </p:nvPr>
        </p:nvSpPr>
        <p:spPr>
          <a:xfrm>
            <a:off x="925000" y="2322934"/>
            <a:ext cx="9529200" cy="15123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12800"/>
              <a:buNone/>
              <a:defRPr sz="10000"/>
            </a:lvl1pPr>
            <a:lvl2pPr lvl="1" algn="ctr" rtl="0">
              <a:spcBef>
                <a:spcPts val="0"/>
              </a:spcBef>
              <a:spcAft>
                <a:spcPts val="0"/>
              </a:spcAft>
              <a:buSzPts val="12800"/>
              <a:buNone/>
              <a:defRPr sz="12800"/>
            </a:lvl2pPr>
            <a:lvl3pPr lvl="2" algn="ctr" rtl="0">
              <a:spcBef>
                <a:spcPts val="0"/>
              </a:spcBef>
              <a:spcAft>
                <a:spcPts val="0"/>
              </a:spcAft>
              <a:buSzPts val="12800"/>
              <a:buNone/>
              <a:defRPr sz="12800"/>
            </a:lvl3pPr>
            <a:lvl4pPr lvl="3" algn="ctr" rtl="0">
              <a:spcBef>
                <a:spcPts val="0"/>
              </a:spcBef>
              <a:spcAft>
                <a:spcPts val="0"/>
              </a:spcAft>
              <a:buSzPts val="12800"/>
              <a:buNone/>
              <a:defRPr sz="12800"/>
            </a:lvl4pPr>
            <a:lvl5pPr lvl="4" algn="ctr" rtl="0">
              <a:spcBef>
                <a:spcPts val="0"/>
              </a:spcBef>
              <a:spcAft>
                <a:spcPts val="0"/>
              </a:spcAft>
              <a:buSzPts val="12800"/>
              <a:buNone/>
              <a:defRPr sz="12800"/>
            </a:lvl5pPr>
            <a:lvl6pPr lvl="5" algn="ctr" rtl="0">
              <a:spcBef>
                <a:spcPts val="0"/>
              </a:spcBef>
              <a:spcAft>
                <a:spcPts val="0"/>
              </a:spcAft>
              <a:buSzPts val="12800"/>
              <a:buNone/>
              <a:defRPr sz="12800"/>
            </a:lvl6pPr>
            <a:lvl7pPr lvl="6" algn="ctr" rtl="0">
              <a:spcBef>
                <a:spcPts val="0"/>
              </a:spcBef>
              <a:spcAft>
                <a:spcPts val="0"/>
              </a:spcAft>
              <a:buSzPts val="12800"/>
              <a:buNone/>
              <a:defRPr sz="12800"/>
            </a:lvl7pPr>
            <a:lvl8pPr lvl="7" algn="ctr" rtl="0">
              <a:spcBef>
                <a:spcPts val="0"/>
              </a:spcBef>
              <a:spcAft>
                <a:spcPts val="0"/>
              </a:spcAft>
              <a:buSzPts val="12800"/>
              <a:buNone/>
              <a:defRPr sz="12800"/>
            </a:lvl8pPr>
            <a:lvl9pPr lvl="8" algn="ctr" rtl="0">
              <a:spcBef>
                <a:spcPts val="0"/>
              </a:spcBef>
              <a:spcAft>
                <a:spcPts val="0"/>
              </a:spcAft>
              <a:buSzPts val="12800"/>
              <a:buNone/>
              <a:defRPr sz="12800"/>
            </a:lvl9pPr>
          </a:lstStyle>
          <a:p>
            <a:r>
              <a:t>xx%</a:t>
            </a:r>
          </a:p>
        </p:txBody>
      </p:sp>
      <p:sp>
        <p:nvSpPr>
          <p:cNvPr id="1317" name="Google Shape;1317;g18f83eb609f_5_3020"/>
          <p:cNvSpPr txBox="1">
            <a:spLocks noGrp="1"/>
          </p:cNvSpPr>
          <p:nvPr>
            <p:ph type="subTitle" idx="1"/>
          </p:nvPr>
        </p:nvSpPr>
        <p:spPr>
          <a:xfrm>
            <a:off x="925600" y="3872266"/>
            <a:ext cx="9528000" cy="662700"/>
          </a:xfrm>
          <a:prstGeom prst="rect">
            <a:avLst/>
          </a:prstGeom>
          <a:noFill/>
        </p:spPr>
        <p:txBody>
          <a:bodyPr spcFirstLastPara="1" wrap="square" lIns="121900" tIns="121900" rIns="121900" bIns="121900"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318"/>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NG sets layout">
  <p:cSld name="PNG sets layout">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71"/>
          <p:cNvSpPr txBox="1">
            <a:spLocks noGrp="1"/>
          </p:cNvSpPr>
          <p:nvPr>
            <p:ph type="body" idx="1"/>
          </p:nvPr>
        </p:nvSpPr>
        <p:spPr>
          <a:xfrm>
            <a:off x="323529" y="332482"/>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319"/>
        <p:cNvGrpSpPr/>
        <p:nvPr/>
      </p:nvGrpSpPr>
      <p:grpSpPr>
        <a:xfrm>
          <a:off x="0" y="0"/>
          <a:ext cx="0" cy="0"/>
          <a:chOff x="0" y="0"/>
          <a:chExt cx="0" cy="0"/>
        </a:xfrm>
      </p:grpSpPr>
      <p:pic>
        <p:nvPicPr>
          <p:cNvPr id="1320" name="Google Shape;1320;g18f83eb609f_5_3027"/>
          <p:cNvPicPr preferRelativeResize="0"/>
          <p:nvPr/>
        </p:nvPicPr>
        <p:blipFill rotWithShape="1">
          <a:blip r:embed="rId2">
            <a:alphaModFix/>
          </a:blip>
          <a:srcRect r="12080"/>
          <a:stretch/>
        </p:blipFill>
        <p:spPr>
          <a:xfrm>
            <a:off x="1491500" y="12267"/>
            <a:ext cx="10700501" cy="6845734"/>
          </a:xfrm>
          <a:prstGeom prst="rect">
            <a:avLst/>
          </a:prstGeom>
          <a:noFill/>
          <a:ln>
            <a:noFill/>
          </a:ln>
        </p:spPr>
      </p:pic>
      <p:sp>
        <p:nvSpPr>
          <p:cNvPr id="1321" name="Google Shape;1321;g18f83eb609f_5_3027"/>
          <p:cNvSpPr txBox="1">
            <a:spLocks noGrp="1"/>
          </p:cNvSpPr>
          <p:nvPr>
            <p:ph type="title"/>
          </p:nvPr>
        </p:nvSpPr>
        <p:spPr>
          <a:xfrm>
            <a:off x="2035213" y="1961833"/>
            <a:ext cx="40872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322" name="Google Shape;1322;g18f83eb609f_5_3027"/>
          <p:cNvSpPr txBox="1">
            <a:spLocks noGrp="1"/>
          </p:cNvSpPr>
          <p:nvPr>
            <p:ph type="subTitle" idx="1"/>
          </p:nvPr>
        </p:nvSpPr>
        <p:spPr>
          <a:xfrm>
            <a:off x="2035213" y="2450018"/>
            <a:ext cx="40872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323" name="Google Shape;1323;g18f83eb609f_5_3027"/>
          <p:cNvSpPr txBox="1">
            <a:spLocks noGrp="1"/>
          </p:cNvSpPr>
          <p:nvPr>
            <p:ph type="title" idx="2"/>
          </p:nvPr>
        </p:nvSpPr>
        <p:spPr>
          <a:xfrm flipH="1">
            <a:off x="7287499" y="1961833"/>
            <a:ext cx="4088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324" name="Google Shape;1324;g18f83eb609f_5_3027"/>
          <p:cNvSpPr txBox="1">
            <a:spLocks noGrp="1"/>
          </p:cNvSpPr>
          <p:nvPr>
            <p:ph type="subTitle" idx="3"/>
          </p:nvPr>
        </p:nvSpPr>
        <p:spPr>
          <a:xfrm flipH="1">
            <a:off x="7287371" y="2450022"/>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325" name="Google Shape;1325;g18f83eb609f_5_3027"/>
          <p:cNvSpPr txBox="1">
            <a:spLocks noGrp="1"/>
          </p:cNvSpPr>
          <p:nvPr>
            <p:ph type="title" idx="4" hasCustomPrompt="1"/>
          </p:nvPr>
        </p:nvSpPr>
        <p:spPr>
          <a:xfrm>
            <a:off x="910296" y="2304897"/>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326" name="Google Shape;1326;g18f83eb609f_5_3027"/>
          <p:cNvSpPr txBox="1">
            <a:spLocks noGrp="1"/>
          </p:cNvSpPr>
          <p:nvPr>
            <p:ph type="title" idx="5" hasCustomPrompt="1"/>
          </p:nvPr>
        </p:nvSpPr>
        <p:spPr>
          <a:xfrm flipH="1">
            <a:off x="6165533" y="2304774"/>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327" name="Google Shape;1327;g18f83eb609f_5_3027"/>
          <p:cNvSpPr txBox="1">
            <a:spLocks noGrp="1"/>
          </p:cNvSpPr>
          <p:nvPr>
            <p:ph type="title" idx="6"/>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4700"/>
              <a:buNone/>
              <a:defRPr sz="4900"/>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328" name="Google Shape;1328;g18f83eb609f_5_3027"/>
          <p:cNvSpPr txBox="1">
            <a:spLocks noGrp="1"/>
          </p:cNvSpPr>
          <p:nvPr>
            <p:ph type="title" idx="7"/>
          </p:nvPr>
        </p:nvSpPr>
        <p:spPr>
          <a:xfrm>
            <a:off x="2035213" y="4311597"/>
            <a:ext cx="40872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329" name="Google Shape;1329;g18f83eb609f_5_3027"/>
          <p:cNvSpPr txBox="1">
            <a:spLocks noGrp="1"/>
          </p:cNvSpPr>
          <p:nvPr>
            <p:ph type="subTitle" idx="8"/>
          </p:nvPr>
        </p:nvSpPr>
        <p:spPr>
          <a:xfrm>
            <a:off x="2035213" y="4801433"/>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330" name="Google Shape;1330;g18f83eb609f_5_3027"/>
          <p:cNvSpPr txBox="1">
            <a:spLocks noGrp="1"/>
          </p:cNvSpPr>
          <p:nvPr>
            <p:ph type="title" idx="9"/>
          </p:nvPr>
        </p:nvSpPr>
        <p:spPr>
          <a:xfrm flipH="1">
            <a:off x="7287499" y="4311596"/>
            <a:ext cx="4088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331" name="Google Shape;1331;g18f83eb609f_5_3027"/>
          <p:cNvSpPr txBox="1">
            <a:spLocks noGrp="1"/>
          </p:cNvSpPr>
          <p:nvPr>
            <p:ph type="subTitle" idx="13"/>
          </p:nvPr>
        </p:nvSpPr>
        <p:spPr>
          <a:xfrm flipH="1">
            <a:off x="7287371" y="4801433"/>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332" name="Google Shape;1332;g18f83eb609f_5_3027"/>
          <p:cNvSpPr txBox="1">
            <a:spLocks noGrp="1"/>
          </p:cNvSpPr>
          <p:nvPr>
            <p:ph type="title" idx="14" hasCustomPrompt="1"/>
          </p:nvPr>
        </p:nvSpPr>
        <p:spPr>
          <a:xfrm>
            <a:off x="910296" y="4654600"/>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333" name="Google Shape;1333;g18f83eb609f_5_3027"/>
          <p:cNvSpPr txBox="1">
            <a:spLocks noGrp="1"/>
          </p:cNvSpPr>
          <p:nvPr>
            <p:ph type="title" idx="15" hasCustomPrompt="1"/>
          </p:nvPr>
        </p:nvSpPr>
        <p:spPr>
          <a:xfrm flipH="1">
            <a:off x="6165533" y="4654600"/>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pic>
        <p:nvPicPr>
          <p:cNvPr id="1334" name="Google Shape;1334;g18f83eb609f_5_3027"/>
          <p:cNvPicPr preferRelativeResize="0"/>
          <p:nvPr/>
        </p:nvPicPr>
        <p:blipFill rotWithShape="1">
          <a:blip r:embed="rId3">
            <a:alphaModFix/>
          </a:blip>
          <a:srcRect l="39377" r="48144"/>
          <a:stretch/>
        </p:blipFill>
        <p:spPr>
          <a:xfrm>
            <a:off x="-1" y="0"/>
            <a:ext cx="1521298" cy="6858000"/>
          </a:xfrm>
          <a:prstGeom prst="rect">
            <a:avLst/>
          </a:prstGeom>
          <a:noFill/>
          <a:ln>
            <a:noFill/>
          </a:ln>
        </p:spPr>
      </p:pic>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Quote">
  <p:cSld name="CUSTOM_24">
    <p:spTree>
      <p:nvGrpSpPr>
        <p:cNvPr id="1" name="Shape 1335"/>
        <p:cNvGrpSpPr/>
        <p:nvPr/>
      </p:nvGrpSpPr>
      <p:grpSpPr>
        <a:xfrm>
          <a:off x="0" y="0"/>
          <a:ext cx="0" cy="0"/>
          <a:chOff x="0" y="0"/>
          <a:chExt cx="0" cy="0"/>
        </a:xfrm>
      </p:grpSpPr>
      <p:pic>
        <p:nvPicPr>
          <p:cNvPr id="1336" name="Google Shape;1336;g18f83eb609f_5_3043"/>
          <p:cNvPicPr preferRelativeResize="0"/>
          <p:nvPr/>
        </p:nvPicPr>
        <p:blipFill rotWithShape="1">
          <a:blip r:embed="rId2">
            <a:alphaModFix/>
          </a:blip>
          <a:srcRect l="25069" r="48143"/>
          <a:stretch/>
        </p:blipFill>
        <p:spPr>
          <a:xfrm rot="10800000">
            <a:off x="8917694" y="-10833"/>
            <a:ext cx="3265704" cy="6858000"/>
          </a:xfrm>
          <a:prstGeom prst="rect">
            <a:avLst/>
          </a:prstGeom>
          <a:noFill/>
          <a:ln>
            <a:noFill/>
          </a:ln>
        </p:spPr>
      </p:pic>
      <p:pic>
        <p:nvPicPr>
          <p:cNvPr id="1337" name="Google Shape;1337;g18f83eb609f_5_3043"/>
          <p:cNvPicPr preferRelativeResize="0"/>
          <p:nvPr/>
        </p:nvPicPr>
        <p:blipFill rotWithShape="1">
          <a:blip r:embed="rId3">
            <a:alphaModFix/>
          </a:blip>
          <a:srcRect l="26659"/>
          <a:stretch/>
        </p:blipFill>
        <p:spPr>
          <a:xfrm rot="10800000" flipH="1">
            <a:off x="-9700" y="0"/>
            <a:ext cx="8941368" cy="6858000"/>
          </a:xfrm>
          <a:prstGeom prst="rect">
            <a:avLst/>
          </a:prstGeom>
          <a:noFill/>
          <a:ln>
            <a:noFill/>
          </a:ln>
        </p:spPr>
      </p:pic>
      <p:sp>
        <p:nvSpPr>
          <p:cNvPr id="1338" name="Google Shape;1338;g18f83eb609f_5_3043"/>
          <p:cNvSpPr txBox="1">
            <a:spLocks noGrp="1"/>
          </p:cNvSpPr>
          <p:nvPr>
            <p:ph type="subTitle" idx="1"/>
          </p:nvPr>
        </p:nvSpPr>
        <p:spPr>
          <a:xfrm>
            <a:off x="1850800" y="1905295"/>
            <a:ext cx="8490300" cy="2396700"/>
          </a:xfrm>
          <a:prstGeom prst="rect">
            <a:avLst/>
          </a:prstGeom>
          <a:no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37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339" name="Google Shape;1339;g18f83eb609f_5_3043"/>
          <p:cNvSpPr txBox="1">
            <a:spLocks noGrp="1"/>
          </p:cNvSpPr>
          <p:nvPr>
            <p:ph type="title"/>
          </p:nvPr>
        </p:nvSpPr>
        <p:spPr>
          <a:xfrm>
            <a:off x="1850800" y="4343105"/>
            <a:ext cx="84903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sz="3300"/>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Title only 1">
  <p:cSld name="CUSTOM_22">
    <p:spTree>
      <p:nvGrpSpPr>
        <p:cNvPr id="1" name="Shape 1340"/>
        <p:cNvGrpSpPr/>
        <p:nvPr/>
      </p:nvGrpSpPr>
      <p:grpSpPr>
        <a:xfrm>
          <a:off x="0" y="0"/>
          <a:ext cx="0" cy="0"/>
          <a:chOff x="0" y="0"/>
          <a:chExt cx="0" cy="0"/>
        </a:xfrm>
      </p:grpSpPr>
      <p:grpSp>
        <p:nvGrpSpPr>
          <p:cNvPr id="1341" name="Google Shape;1341;g18f83eb609f_5_3048"/>
          <p:cNvGrpSpPr/>
          <p:nvPr/>
        </p:nvGrpSpPr>
        <p:grpSpPr>
          <a:xfrm>
            <a:off x="0" y="-10833"/>
            <a:ext cx="12191695" cy="6857829"/>
            <a:chOff x="0" y="-8125"/>
            <a:chExt cx="9144000" cy="5143500"/>
          </a:xfrm>
        </p:grpSpPr>
        <p:pic>
          <p:nvPicPr>
            <p:cNvPr id="1342" name="Google Shape;1342;g18f83eb609f_5_3048"/>
            <p:cNvPicPr preferRelativeResize="0"/>
            <p:nvPr/>
          </p:nvPicPr>
          <p:blipFill rotWithShape="1">
            <a:blip r:embed="rId2">
              <a:alphaModFix/>
            </a:blip>
            <a:srcRect l="15074"/>
            <a:stretch/>
          </p:blipFill>
          <p:spPr>
            <a:xfrm rot="10800000">
              <a:off x="1378449" y="-8125"/>
              <a:ext cx="7765550" cy="5143500"/>
            </a:xfrm>
            <a:prstGeom prst="rect">
              <a:avLst/>
            </a:prstGeom>
            <a:noFill/>
            <a:ln>
              <a:noFill/>
            </a:ln>
          </p:spPr>
        </p:pic>
        <p:pic>
          <p:nvPicPr>
            <p:cNvPr id="1343" name="Google Shape;1343;g18f83eb609f_5_3048"/>
            <p:cNvPicPr preferRelativeResize="0"/>
            <p:nvPr/>
          </p:nvPicPr>
          <p:blipFill rotWithShape="1">
            <a:blip r:embed="rId3">
              <a:alphaModFix/>
            </a:blip>
            <a:srcRect l="35831" r="48145"/>
            <a:stretch/>
          </p:blipFill>
          <p:spPr>
            <a:xfrm rot="10800000" flipH="1">
              <a:off x="0" y="-8125"/>
              <a:ext cx="1465123" cy="5143500"/>
            </a:xfrm>
            <a:prstGeom prst="rect">
              <a:avLst/>
            </a:prstGeom>
            <a:noFill/>
            <a:ln>
              <a:noFill/>
            </a:ln>
          </p:spPr>
        </p:pic>
      </p:grpSp>
      <p:sp>
        <p:nvSpPr>
          <p:cNvPr id="1344" name="Google Shape;1344;g18f83eb609f_5_3048"/>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itle only 2">
  <p:cSld name="CUSTOM_22_1">
    <p:spTree>
      <p:nvGrpSpPr>
        <p:cNvPr id="1" name="Shape 1345"/>
        <p:cNvGrpSpPr/>
        <p:nvPr/>
      </p:nvGrpSpPr>
      <p:grpSpPr>
        <a:xfrm>
          <a:off x="0" y="0"/>
          <a:ext cx="0" cy="0"/>
          <a:chOff x="0" y="0"/>
          <a:chExt cx="0" cy="0"/>
        </a:xfrm>
      </p:grpSpPr>
      <p:grpSp>
        <p:nvGrpSpPr>
          <p:cNvPr id="1346" name="Google Shape;1346;g18f83eb609f_5_3053"/>
          <p:cNvGrpSpPr/>
          <p:nvPr/>
        </p:nvGrpSpPr>
        <p:grpSpPr>
          <a:xfrm>
            <a:off x="0" y="-10833"/>
            <a:ext cx="12191695" cy="6857829"/>
            <a:chOff x="0" y="-8125"/>
            <a:chExt cx="9144000" cy="5143500"/>
          </a:xfrm>
        </p:grpSpPr>
        <p:pic>
          <p:nvPicPr>
            <p:cNvPr id="1347" name="Google Shape;1347;g18f83eb609f_5_3053"/>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348" name="Google Shape;1348;g18f83eb609f_5_3053"/>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1349" name="Google Shape;1349;g18f83eb609f_5_3053"/>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1350"/>
        <p:cNvGrpSpPr/>
        <p:nvPr/>
      </p:nvGrpSpPr>
      <p:grpSpPr>
        <a:xfrm>
          <a:off x="0" y="0"/>
          <a:ext cx="0" cy="0"/>
          <a:chOff x="0" y="0"/>
          <a:chExt cx="0" cy="0"/>
        </a:xfrm>
      </p:grpSpPr>
      <p:grpSp>
        <p:nvGrpSpPr>
          <p:cNvPr id="1351" name="Google Shape;1351;g18f83eb609f_5_3058"/>
          <p:cNvGrpSpPr/>
          <p:nvPr/>
        </p:nvGrpSpPr>
        <p:grpSpPr>
          <a:xfrm>
            <a:off x="-40" y="-10833"/>
            <a:ext cx="12189171" cy="6857829"/>
            <a:chOff x="1204367" y="-8125"/>
            <a:chExt cx="9142107" cy="5143500"/>
          </a:xfrm>
        </p:grpSpPr>
        <p:pic>
          <p:nvPicPr>
            <p:cNvPr id="1352" name="Google Shape;1352;g18f83eb609f_5_3058"/>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1353" name="Google Shape;1353;g18f83eb609f_5_3058"/>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1354" name="Google Shape;1354;g18f83eb609f_5_3058"/>
          <p:cNvSpPr txBox="1">
            <a:spLocks noGrp="1"/>
          </p:cNvSpPr>
          <p:nvPr>
            <p:ph type="title"/>
          </p:nvPr>
        </p:nvSpPr>
        <p:spPr>
          <a:xfrm>
            <a:off x="3235200" y="4298910"/>
            <a:ext cx="5721600" cy="7635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355" name="Google Shape;1355;g18f83eb609f_5_3058"/>
          <p:cNvSpPr txBox="1">
            <a:spLocks noGrp="1"/>
          </p:cNvSpPr>
          <p:nvPr>
            <p:ph type="subTitle" idx="1"/>
          </p:nvPr>
        </p:nvSpPr>
        <p:spPr>
          <a:xfrm>
            <a:off x="3234000" y="5048976"/>
            <a:ext cx="5724000" cy="91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356"/>
        <p:cNvGrpSpPr/>
        <p:nvPr/>
      </p:nvGrpSpPr>
      <p:grpSpPr>
        <a:xfrm>
          <a:off x="0" y="0"/>
          <a:ext cx="0" cy="0"/>
          <a:chOff x="0" y="0"/>
          <a:chExt cx="0" cy="0"/>
        </a:xfrm>
      </p:grpSpPr>
      <p:grpSp>
        <p:nvGrpSpPr>
          <p:cNvPr id="1357" name="Google Shape;1357;g18f83eb609f_5_3064"/>
          <p:cNvGrpSpPr/>
          <p:nvPr/>
        </p:nvGrpSpPr>
        <p:grpSpPr>
          <a:xfrm>
            <a:off x="-40" y="-10833"/>
            <a:ext cx="12189171" cy="6857829"/>
            <a:chOff x="1204367" y="-8125"/>
            <a:chExt cx="9142107" cy="5143500"/>
          </a:xfrm>
        </p:grpSpPr>
        <p:pic>
          <p:nvPicPr>
            <p:cNvPr id="1358" name="Google Shape;1358;g18f83eb609f_5_3064"/>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1359" name="Google Shape;1359;g18f83eb609f_5_3064"/>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1360" name="Google Shape;1360;g18f83eb609f_5_3064"/>
          <p:cNvSpPr txBox="1">
            <a:spLocks noGrp="1"/>
          </p:cNvSpPr>
          <p:nvPr>
            <p:ph type="title"/>
          </p:nvPr>
        </p:nvSpPr>
        <p:spPr>
          <a:xfrm>
            <a:off x="5891690" y="1901317"/>
            <a:ext cx="4604700" cy="2056500"/>
          </a:xfrm>
          <a:prstGeom prst="rect">
            <a:avLst/>
          </a:prstGeom>
          <a:noFill/>
        </p:spPr>
        <p:txBody>
          <a:bodyPr spcFirstLastPara="1" wrap="square" lIns="121900" tIns="121900" rIns="121900" bIns="121900" anchor="ctr" anchorCtr="0">
            <a:noAutofit/>
          </a:bodyPr>
          <a:lstStyle>
            <a:lvl1pPr lvl="0" algn="r"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361" name="Google Shape;1361;g18f83eb609f_5_3064"/>
          <p:cNvSpPr txBox="1">
            <a:spLocks noGrp="1"/>
          </p:cNvSpPr>
          <p:nvPr>
            <p:ph type="subTitle" idx="1"/>
          </p:nvPr>
        </p:nvSpPr>
        <p:spPr>
          <a:xfrm>
            <a:off x="5890733" y="4045883"/>
            <a:ext cx="4606500" cy="9108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Title and two columns 1">
  <p:cSld name="CUSTOM_14">
    <p:spTree>
      <p:nvGrpSpPr>
        <p:cNvPr id="1" name="Shape 1362"/>
        <p:cNvGrpSpPr/>
        <p:nvPr/>
      </p:nvGrpSpPr>
      <p:grpSpPr>
        <a:xfrm>
          <a:off x="0" y="0"/>
          <a:ext cx="0" cy="0"/>
          <a:chOff x="0" y="0"/>
          <a:chExt cx="0" cy="0"/>
        </a:xfrm>
      </p:grpSpPr>
      <p:grpSp>
        <p:nvGrpSpPr>
          <p:cNvPr id="1363" name="Google Shape;1363;g18f83eb609f_5_3070"/>
          <p:cNvGrpSpPr/>
          <p:nvPr/>
        </p:nvGrpSpPr>
        <p:grpSpPr>
          <a:xfrm>
            <a:off x="-40" y="-10833"/>
            <a:ext cx="12189171" cy="6857829"/>
            <a:chOff x="1204367" y="-8125"/>
            <a:chExt cx="9142107" cy="5143500"/>
          </a:xfrm>
        </p:grpSpPr>
        <p:pic>
          <p:nvPicPr>
            <p:cNvPr id="1364" name="Google Shape;1364;g18f83eb609f_5_3070"/>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1365" name="Google Shape;1365;g18f83eb609f_5_3070"/>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1366" name="Google Shape;1366;g18f83eb609f_5_3070"/>
          <p:cNvSpPr txBox="1">
            <a:spLocks noGrp="1"/>
          </p:cNvSpPr>
          <p:nvPr>
            <p:ph type="body" idx="1"/>
          </p:nvPr>
        </p:nvSpPr>
        <p:spPr>
          <a:xfrm>
            <a:off x="959979" y="2277533"/>
            <a:ext cx="5098500" cy="3855300"/>
          </a:xfrm>
          <a:prstGeom prst="rect">
            <a:avLst/>
          </a:prstGeom>
        </p:spPr>
        <p:txBody>
          <a:bodyPr spcFirstLastPara="1" wrap="square" lIns="121900" tIns="121900" rIns="121900" bIns="121900" anchor="t" anchorCtr="0">
            <a:noAutofit/>
          </a:bodyPr>
          <a:lstStyle>
            <a:lvl1pPr marL="457200" lvl="0" indent="-361950" rtl="0">
              <a:lnSpc>
                <a:spcPct val="100000"/>
              </a:lnSpc>
              <a:spcBef>
                <a:spcPts val="0"/>
              </a:spcBef>
              <a:spcAft>
                <a:spcPts val="0"/>
              </a:spcAft>
              <a:buSzPts val="2100"/>
              <a:buFont typeface="Nunito Light"/>
              <a:buChar char="●"/>
              <a:defRPr sz="2100"/>
            </a:lvl1pPr>
            <a:lvl2pPr marL="914400" lvl="1" indent="-361950" rtl="0">
              <a:lnSpc>
                <a:spcPct val="100000"/>
              </a:lnSpc>
              <a:spcBef>
                <a:spcPts val="0"/>
              </a:spcBef>
              <a:spcAft>
                <a:spcPts val="0"/>
              </a:spcAft>
              <a:buSzPts val="2100"/>
              <a:buFont typeface="Nunito Light"/>
              <a:buChar char="○"/>
              <a:defRPr sz="2100"/>
            </a:lvl2pPr>
            <a:lvl3pPr marL="1371600" lvl="2" indent="-361950" rtl="0">
              <a:lnSpc>
                <a:spcPct val="100000"/>
              </a:lnSpc>
              <a:spcBef>
                <a:spcPts val="0"/>
              </a:spcBef>
              <a:spcAft>
                <a:spcPts val="0"/>
              </a:spcAft>
              <a:buSzPts val="2100"/>
              <a:buFont typeface="Nunito Light"/>
              <a:buChar char="■"/>
              <a:defRPr sz="2100"/>
            </a:lvl3pPr>
            <a:lvl4pPr marL="1828800" lvl="3" indent="-361950" rtl="0">
              <a:lnSpc>
                <a:spcPct val="100000"/>
              </a:lnSpc>
              <a:spcBef>
                <a:spcPts val="0"/>
              </a:spcBef>
              <a:spcAft>
                <a:spcPts val="0"/>
              </a:spcAft>
              <a:buSzPts val="2100"/>
              <a:buFont typeface="Nunito Light"/>
              <a:buChar char="●"/>
              <a:defRPr sz="2100"/>
            </a:lvl4pPr>
            <a:lvl5pPr marL="2286000" lvl="4" indent="-361950" rtl="0">
              <a:lnSpc>
                <a:spcPct val="100000"/>
              </a:lnSpc>
              <a:spcBef>
                <a:spcPts val="0"/>
              </a:spcBef>
              <a:spcAft>
                <a:spcPts val="0"/>
              </a:spcAft>
              <a:buSzPts val="2100"/>
              <a:buFont typeface="Nunito Light"/>
              <a:buChar char="○"/>
              <a:defRPr sz="2100"/>
            </a:lvl5pPr>
            <a:lvl6pPr marL="2743200" lvl="5" indent="-361950" rtl="0">
              <a:lnSpc>
                <a:spcPct val="100000"/>
              </a:lnSpc>
              <a:spcBef>
                <a:spcPts val="0"/>
              </a:spcBef>
              <a:spcAft>
                <a:spcPts val="0"/>
              </a:spcAft>
              <a:buSzPts val="2100"/>
              <a:buFont typeface="Nunito Light"/>
              <a:buChar char="■"/>
              <a:defRPr sz="2100"/>
            </a:lvl6pPr>
            <a:lvl7pPr marL="3200400" lvl="6" indent="-361950" rtl="0">
              <a:lnSpc>
                <a:spcPct val="100000"/>
              </a:lnSpc>
              <a:spcBef>
                <a:spcPts val="0"/>
              </a:spcBef>
              <a:spcAft>
                <a:spcPts val="0"/>
              </a:spcAft>
              <a:buSzPts val="2100"/>
              <a:buFont typeface="Nunito Light"/>
              <a:buChar char="●"/>
              <a:defRPr sz="2100"/>
            </a:lvl7pPr>
            <a:lvl8pPr marL="3657600" lvl="7" indent="-361950" rtl="0">
              <a:lnSpc>
                <a:spcPct val="100000"/>
              </a:lnSpc>
              <a:spcBef>
                <a:spcPts val="0"/>
              </a:spcBef>
              <a:spcAft>
                <a:spcPts val="0"/>
              </a:spcAft>
              <a:buSzPts val="2100"/>
              <a:buFont typeface="Nunito Light"/>
              <a:buChar char="○"/>
              <a:defRPr sz="2100"/>
            </a:lvl8pPr>
            <a:lvl9pPr marL="4114800" lvl="8" indent="-361950" rtl="0">
              <a:lnSpc>
                <a:spcPct val="100000"/>
              </a:lnSpc>
              <a:spcBef>
                <a:spcPts val="0"/>
              </a:spcBef>
              <a:spcAft>
                <a:spcPts val="0"/>
              </a:spcAft>
              <a:buSzPts val="2100"/>
              <a:buFont typeface="Nunito Light"/>
              <a:buChar char="■"/>
              <a:defRPr sz="2100"/>
            </a:lvl9pPr>
          </a:lstStyle>
          <a:p>
            <a:endParaRPr/>
          </a:p>
        </p:txBody>
      </p:sp>
      <p:sp>
        <p:nvSpPr>
          <p:cNvPr id="1367" name="Google Shape;1367;g18f83eb609f_5_3070"/>
          <p:cNvSpPr txBox="1">
            <a:spLocks noGrp="1"/>
          </p:cNvSpPr>
          <p:nvPr>
            <p:ph type="body" idx="2"/>
          </p:nvPr>
        </p:nvSpPr>
        <p:spPr>
          <a:xfrm>
            <a:off x="6133621" y="2277533"/>
            <a:ext cx="5098500" cy="3855300"/>
          </a:xfrm>
          <a:prstGeom prst="rect">
            <a:avLst/>
          </a:prstGeom>
        </p:spPr>
        <p:txBody>
          <a:bodyPr spcFirstLastPara="1" wrap="square" lIns="121900" tIns="121900" rIns="121900" bIns="121900" anchor="t" anchorCtr="0">
            <a:noAutofit/>
          </a:bodyPr>
          <a:lstStyle>
            <a:lvl1pPr marL="457200" lvl="0" indent="-361950" rtl="0">
              <a:lnSpc>
                <a:spcPct val="100000"/>
              </a:lnSpc>
              <a:spcBef>
                <a:spcPts val="400"/>
              </a:spcBef>
              <a:spcAft>
                <a:spcPts val="0"/>
              </a:spcAft>
              <a:buSzPts val="2100"/>
              <a:buFont typeface="Nunito Light"/>
              <a:buChar char="●"/>
              <a:defRPr sz="2100"/>
            </a:lvl1pPr>
            <a:lvl2pPr marL="914400" lvl="1" indent="-361950" rtl="0">
              <a:lnSpc>
                <a:spcPct val="100000"/>
              </a:lnSpc>
              <a:spcBef>
                <a:spcPts val="0"/>
              </a:spcBef>
              <a:spcAft>
                <a:spcPts val="0"/>
              </a:spcAft>
              <a:buSzPts val="2100"/>
              <a:buFont typeface="Nunito Light"/>
              <a:buChar char="○"/>
              <a:defRPr sz="2100"/>
            </a:lvl2pPr>
            <a:lvl3pPr marL="1371600" lvl="2" indent="-361950" rtl="0">
              <a:lnSpc>
                <a:spcPct val="100000"/>
              </a:lnSpc>
              <a:spcBef>
                <a:spcPts val="0"/>
              </a:spcBef>
              <a:spcAft>
                <a:spcPts val="0"/>
              </a:spcAft>
              <a:buSzPts val="2100"/>
              <a:buFont typeface="Nunito Light"/>
              <a:buChar char="■"/>
              <a:defRPr sz="2100"/>
            </a:lvl3pPr>
            <a:lvl4pPr marL="1828800" lvl="3" indent="-361950" rtl="0">
              <a:lnSpc>
                <a:spcPct val="100000"/>
              </a:lnSpc>
              <a:spcBef>
                <a:spcPts val="0"/>
              </a:spcBef>
              <a:spcAft>
                <a:spcPts val="0"/>
              </a:spcAft>
              <a:buSzPts val="2100"/>
              <a:buFont typeface="Nunito Light"/>
              <a:buChar char="●"/>
              <a:defRPr sz="2100"/>
            </a:lvl4pPr>
            <a:lvl5pPr marL="2286000" lvl="4" indent="-361950" rtl="0">
              <a:lnSpc>
                <a:spcPct val="100000"/>
              </a:lnSpc>
              <a:spcBef>
                <a:spcPts val="0"/>
              </a:spcBef>
              <a:spcAft>
                <a:spcPts val="0"/>
              </a:spcAft>
              <a:buSzPts val="2100"/>
              <a:buFont typeface="Nunito Light"/>
              <a:buChar char="○"/>
              <a:defRPr sz="2100"/>
            </a:lvl5pPr>
            <a:lvl6pPr marL="2743200" lvl="5" indent="-361950" rtl="0">
              <a:lnSpc>
                <a:spcPct val="100000"/>
              </a:lnSpc>
              <a:spcBef>
                <a:spcPts val="0"/>
              </a:spcBef>
              <a:spcAft>
                <a:spcPts val="0"/>
              </a:spcAft>
              <a:buSzPts val="2100"/>
              <a:buFont typeface="Nunito Light"/>
              <a:buChar char="■"/>
              <a:defRPr sz="2100"/>
            </a:lvl6pPr>
            <a:lvl7pPr marL="3200400" lvl="6" indent="-361950" rtl="0">
              <a:lnSpc>
                <a:spcPct val="100000"/>
              </a:lnSpc>
              <a:spcBef>
                <a:spcPts val="0"/>
              </a:spcBef>
              <a:spcAft>
                <a:spcPts val="0"/>
              </a:spcAft>
              <a:buSzPts val="2100"/>
              <a:buFont typeface="Nunito Light"/>
              <a:buChar char="●"/>
              <a:defRPr sz="2100"/>
            </a:lvl7pPr>
            <a:lvl8pPr marL="3657600" lvl="7" indent="-361950" rtl="0">
              <a:lnSpc>
                <a:spcPct val="100000"/>
              </a:lnSpc>
              <a:spcBef>
                <a:spcPts val="0"/>
              </a:spcBef>
              <a:spcAft>
                <a:spcPts val="0"/>
              </a:spcAft>
              <a:buSzPts val="2100"/>
              <a:buFont typeface="Nunito Light"/>
              <a:buChar char="○"/>
              <a:defRPr sz="2100"/>
            </a:lvl8pPr>
            <a:lvl9pPr marL="4114800" lvl="8" indent="-361950" rtl="0">
              <a:lnSpc>
                <a:spcPct val="100000"/>
              </a:lnSpc>
              <a:spcBef>
                <a:spcPts val="0"/>
              </a:spcBef>
              <a:spcAft>
                <a:spcPts val="0"/>
              </a:spcAft>
              <a:buSzPts val="2100"/>
              <a:buFont typeface="Nunito Light"/>
              <a:buChar char="■"/>
              <a:defRPr sz="2100"/>
            </a:lvl9pPr>
          </a:lstStyle>
          <a:p>
            <a:endParaRPr/>
          </a:p>
        </p:txBody>
      </p:sp>
      <p:sp>
        <p:nvSpPr>
          <p:cNvPr id="1368" name="Google Shape;1368;g18f83eb609f_5_3070"/>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369" name="Google Shape;1369;g18f83eb609f_5_3070"/>
          <p:cNvSpPr txBox="1">
            <a:spLocks noGrp="1"/>
          </p:cNvSpPr>
          <p:nvPr>
            <p:ph type="subTitle" idx="3"/>
          </p:nvPr>
        </p:nvSpPr>
        <p:spPr>
          <a:xfrm>
            <a:off x="2574200" y="1557533"/>
            <a:ext cx="7043700" cy="6828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Title and three columns">
  <p:cSld name="CUSTOM_14_1">
    <p:spTree>
      <p:nvGrpSpPr>
        <p:cNvPr id="1" name="Shape 1370"/>
        <p:cNvGrpSpPr/>
        <p:nvPr/>
      </p:nvGrpSpPr>
      <p:grpSpPr>
        <a:xfrm>
          <a:off x="0" y="0"/>
          <a:ext cx="0" cy="0"/>
          <a:chOff x="0" y="0"/>
          <a:chExt cx="0" cy="0"/>
        </a:xfrm>
      </p:grpSpPr>
      <p:grpSp>
        <p:nvGrpSpPr>
          <p:cNvPr id="1371" name="Google Shape;1371;g18f83eb609f_5_3078"/>
          <p:cNvGrpSpPr/>
          <p:nvPr/>
        </p:nvGrpSpPr>
        <p:grpSpPr>
          <a:xfrm>
            <a:off x="0" y="-10833"/>
            <a:ext cx="12191695" cy="6857829"/>
            <a:chOff x="0" y="-8125"/>
            <a:chExt cx="9144000" cy="5143500"/>
          </a:xfrm>
        </p:grpSpPr>
        <p:pic>
          <p:nvPicPr>
            <p:cNvPr id="1372" name="Google Shape;1372;g18f83eb609f_5_3078"/>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373" name="Google Shape;1373;g18f83eb609f_5_3078"/>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1374" name="Google Shape;1374;g18f83eb609f_5_3078"/>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375" name="Google Shape;1375;g18f83eb609f_5_3078"/>
          <p:cNvSpPr txBox="1">
            <a:spLocks noGrp="1"/>
          </p:cNvSpPr>
          <p:nvPr>
            <p:ph type="subTitle" idx="1"/>
          </p:nvPr>
        </p:nvSpPr>
        <p:spPr>
          <a:xfrm>
            <a:off x="95990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376" name="Google Shape;1376;g18f83eb609f_5_3078"/>
          <p:cNvSpPr txBox="1">
            <a:spLocks noGrp="1"/>
          </p:cNvSpPr>
          <p:nvPr>
            <p:ph type="subTitle" idx="2"/>
          </p:nvPr>
        </p:nvSpPr>
        <p:spPr>
          <a:xfrm>
            <a:off x="95990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377" name="Google Shape;1377;g18f83eb609f_5_3078"/>
          <p:cNvSpPr txBox="1">
            <a:spLocks noGrp="1"/>
          </p:cNvSpPr>
          <p:nvPr>
            <p:ph type="subTitle" idx="3"/>
          </p:nvPr>
        </p:nvSpPr>
        <p:spPr>
          <a:xfrm>
            <a:off x="442790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378" name="Google Shape;1378;g18f83eb609f_5_3078"/>
          <p:cNvSpPr txBox="1">
            <a:spLocks noGrp="1"/>
          </p:cNvSpPr>
          <p:nvPr>
            <p:ph type="subTitle" idx="4"/>
          </p:nvPr>
        </p:nvSpPr>
        <p:spPr>
          <a:xfrm>
            <a:off x="442790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379" name="Google Shape;1379;g18f83eb609f_5_3078"/>
          <p:cNvSpPr txBox="1">
            <a:spLocks noGrp="1"/>
          </p:cNvSpPr>
          <p:nvPr>
            <p:ph type="subTitle" idx="5"/>
          </p:nvPr>
        </p:nvSpPr>
        <p:spPr>
          <a:xfrm>
            <a:off x="789649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380" name="Google Shape;1380;g18f83eb609f_5_3078"/>
          <p:cNvSpPr txBox="1">
            <a:spLocks noGrp="1"/>
          </p:cNvSpPr>
          <p:nvPr>
            <p:ph type="subTitle" idx="6"/>
          </p:nvPr>
        </p:nvSpPr>
        <p:spPr>
          <a:xfrm>
            <a:off x="789649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381"/>
        <p:cNvGrpSpPr/>
        <p:nvPr/>
      </p:nvGrpSpPr>
      <p:grpSpPr>
        <a:xfrm>
          <a:off x="0" y="0"/>
          <a:ext cx="0" cy="0"/>
          <a:chOff x="0" y="0"/>
          <a:chExt cx="0" cy="0"/>
        </a:xfrm>
      </p:grpSpPr>
      <p:grpSp>
        <p:nvGrpSpPr>
          <p:cNvPr id="1382" name="Google Shape;1382;g18f83eb609f_5_3089"/>
          <p:cNvGrpSpPr/>
          <p:nvPr/>
        </p:nvGrpSpPr>
        <p:grpSpPr>
          <a:xfrm flipH="1">
            <a:off x="305" y="-10833"/>
            <a:ext cx="12191695" cy="6857829"/>
            <a:chOff x="0" y="-8125"/>
            <a:chExt cx="9144000" cy="5143500"/>
          </a:xfrm>
        </p:grpSpPr>
        <p:pic>
          <p:nvPicPr>
            <p:cNvPr id="1383" name="Google Shape;1383;g18f83eb609f_5_3089"/>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384" name="Google Shape;1384;g18f83eb609f_5_3089"/>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1385" name="Google Shape;1385;g18f83eb609f_5_3089"/>
          <p:cNvSpPr txBox="1">
            <a:spLocks noGrp="1"/>
          </p:cNvSpPr>
          <p:nvPr>
            <p:ph type="title"/>
          </p:nvPr>
        </p:nvSpPr>
        <p:spPr>
          <a:xfrm>
            <a:off x="2670171" y="2068150"/>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386" name="Google Shape;1386;g18f83eb609f_5_3089"/>
          <p:cNvSpPr txBox="1">
            <a:spLocks noGrp="1"/>
          </p:cNvSpPr>
          <p:nvPr>
            <p:ph type="subTitle" idx="1"/>
          </p:nvPr>
        </p:nvSpPr>
        <p:spPr>
          <a:xfrm>
            <a:off x="2670171" y="2561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387" name="Google Shape;1387;g18f83eb609f_5_3089"/>
          <p:cNvSpPr txBox="1">
            <a:spLocks noGrp="1"/>
          </p:cNvSpPr>
          <p:nvPr>
            <p:ph type="title" idx="2"/>
          </p:nvPr>
        </p:nvSpPr>
        <p:spPr>
          <a:xfrm>
            <a:off x="7847704" y="2068150"/>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388" name="Google Shape;1388;g18f83eb609f_5_3089"/>
          <p:cNvSpPr txBox="1">
            <a:spLocks noGrp="1"/>
          </p:cNvSpPr>
          <p:nvPr>
            <p:ph type="subTitle" idx="3"/>
          </p:nvPr>
        </p:nvSpPr>
        <p:spPr>
          <a:xfrm>
            <a:off x="7847704" y="2561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389" name="Google Shape;1389;g18f83eb609f_5_3089"/>
          <p:cNvSpPr txBox="1">
            <a:spLocks noGrp="1"/>
          </p:cNvSpPr>
          <p:nvPr>
            <p:ph type="title" idx="4"/>
          </p:nvPr>
        </p:nvSpPr>
        <p:spPr>
          <a:xfrm>
            <a:off x="2670171" y="4100149"/>
            <a:ext cx="31656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390" name="Google Shape;1390;g18f83eb609f_5_3089"/>
          <p:cNvSpPr txBox="1">
            <a:spLocks noGrp="1"/>
          </p:cNvSpPr>
          <p:nvPr>
            <p:ph type="subTitle" idx="5"/>
          </p:nvPr>
        </p:nvSpPr>
        <p:spPr>
          <a:xfrm>
            <a:off x="2670171" y="4593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391" name="Google Shape;1391;g18f83eb609f_5_3089"/>
          <p:cNvSpPr txBox="1">
            <a:spLocks noGrp="1"/>
          </p:cNvSpPr>
          <p:nvPr>
            <p:ph type="title" idx="6"/>
          </p:nvPr>
        </p:nvSpPr>
        <p:spPr>
          <a:xfrm>
            <a:off x="7847704" y="4100149"/>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392" name="Google Shape;1392;g18f83eb609f_5_3089"/>
          <p:cNvSpPr txBox="1">
            <a:spLocks noGrp="1"/>
          </p:cNvSpPr>
          <p:nvPr>
            <p:ph type="subTitle" idx="7"/>
          </p:nvPr>
        </p:nvSpPr>
        <p:spPr>
          <a:xfrm>
            <a:off x="7847704" y="4593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393" name="Google Shape;1393;g18f83eb609f_5_3089"/>
          <p:cNvSpPr txBox="1">
            <a:spLocks noGrp="1"/>
          </p:cNvSpPr>
          <p:nvPr>
            <p:ph type="title" idx="8"/>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1394"/>
        <p:cNvGrpSpPr/>
        <p:nvPr/>
      </p:nvGrpSpPr>
      <p:grpSpPr>
        <a:xfrm>
          <a:off x="0" y="0"/>
          <a:ext cx="0" cy="0"/>
          <a:chOff x="0" y="0"/>
          <a:chExt cx="0" cy="0"/>
        </a:xfrm>
      </p:grpSpPr>
      <p:grpSp>
        <p:nvGrpSpPr>
          <p:cNvPr id="1395" name="Google Shape;1395;g18f83eb609f_5_3102"/>
          <p:cNvGrpSpPr/>
          <p:nvPr/>
        </p:nvGrpSpPr>
        <p:grpSpPr>
          <a:xfrm flipH="1">
            <a:off x="305" y="-10833"/>
            <a:ext cx="12191695" cy="6857829"/>
            <a:chOff x="0" y="-8125"/>
            <a:chExt cx="9144000" cy="5143500"/>
          </a:xfrm>
        </p:grpSpPr>
        <p:pic>
          <p:nvPicPr>
            <p:cNvPr id="1396" name="Google Shape;1396;g18f83eb609f_5_3102"/>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397" name="Google Shape;1397;g18f83eb609f_5_3102"/>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1398" name="Google Shape;1398;g18f83eb609f_5_3102"/>
          <p:cNvSpPr txBox="1">
            <a:spLocks noGrp="1"/>
          </p:cNvSpPr>
          <p:nvPr>
            <p:ph type="title"/>
          </p:nvPr>
        </p:nvSpPr>
        <p:spPr>
          <a:xfrm>
            <a:off x="2613747" y="1560167"/>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399" name="Google Shape;1399;g18f83eb609f_5_3102"/>
          <p:cNvSpPr txBox="1">
            <a:spLocks noGrp="1"/>
          </p:cNvSpPr>
          <p:nvPr>
            <p:ph type="subTitle" idx="1"/>
          </p:nvPr>
        </p:nvSpPr>
        <p:spPr>
          <a:xfrm>
            <a:off x="2613747" y="2053277"/>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400" name="Google Shape;1400;g18f83eb609f_5_3102"/>
          <p:cNvSpPr txBox="1">
            <a:spLocks noGrp="1"/>
          </p:cNvSpPr>
          <p:nvPr>
            <p:ph type="title" idx="2"/>
          </p:nvPr>
        </p:nvSpPr>
        <p:spPr>
          <a:xfrm>
            <a:off x="7572240" y="1560167"/>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401" name="Google Shape;1401;g18f83eb609f_5_3102"/>
          <p:cNvSpPr txBox="1">
            <a:spLocks noGrp="1"/>
          </p:cNvSpPr>
          <p:nvPr>
            <p:ph type="subTitle" idx="3"/>
          </p:nvPr>
        </p:nvSpPr>
        <p:spPr>
          <a:xfrm>
            <a:off x="7572240" y="2053277"/>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402" name="Google Shape;1402;g18f83eb609f_5_3102"/>
          <p:cNvSpPr txBox="1">
            <a:spLocks noGrp="1"/>
          </p:cNvSpPr>
          <p:nvPr>
            <p:ph type="title" idx="4"/>
          </p:nvPr>
        </p:nvSpPr>
        <p:spPr>
          <a:xfrm>
            <a:off x="2613747" y="3094352"/>
            <a:ext cx="33423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403" name="Google Shape;1403;g18f83eb609f_5_3102"/>
          <p:cNvSpPr txBox="1">
            <a:spLocks noGrp="1"/>
          </p:cNvSpPr>
          <p:nvPr>
            <p:ph type="subTitle" idx="5"/>
          </p:nvPr>
        </p:nvSpPr>
        <p:spPr>
          <a:xfrm>
            <a:off x="2613747" y="3587463"/>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404" name="Google Shape;1404;g18f83eb609f_5_3102"/>
          <p:cNvSpPr txBox="1">
            <a:spLocks noGrp="1"/>
          </p:cNvSpPr>
          <p:nvPr>
            <p:ph type="title" idx="6"/>
          </p:nvPr>
        </p:nvSpPr>
        <p:spPr>
          <a:xfrm>
            <a:off x="7572240" y="3094352"/>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405" name="Google Shape;1405;g18f83eb609f_5_3102"/>
          <p:cNvSpPr txBox="1">
            <a:spLocks noGrp="1"/>
          </p:cNvSpPr>
          <p:nvPr>
            <p:ph type="subTitle" idx="7"/>
          </p:nvPr>
        </p:nvSpPr>
        <p:spPr>
          <a:xfrm>
            <a:off x="7572240" y="3587463"/>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406" name="Google Shape;1406;g18f83eb609f_5_3102"/>
          <p:cNvSpPr txBox="1">
            <a:spLocks noGrp="1"/>
          </p:cNvSpPr>
          <p:nvPr>
            <p:ph type="title" idx="8"/>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407" name="Google Shape;1407;g18f83eb609f_5_3102"/>
          <p:cNvSpPr txBox="1">
            <a:spLocks noGrp="1"/>
          </p:cNvSpPr>
          <p:nvPr>
            <p:ph type="title" idx="9"/>
          </p:nvPr>
        </p:nvSpPr>
        <p:spPr>
          <a:xfrm>
            <a:off x="2613747" y="4625990"/>
            <a:ext cx="33423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408" name="Google Shape;1408;g18f83eb609f_5_3102"/>
          <p:cNvSpPr txBox="1">
            <a:spLocks noGrp="1"/>
          </p:cNvSpPr>
          <p:nvPr>
            <p:ph type="subTitle" idx="13"/>
          </p:nvPr>
        </p:nvSpPr>
        <p:spPr>
          <a:xfrm>
            <a:off x="2613747" y="5119100"/>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409" name="Google Shape;1409;g18f83eb609f_5_3102"/>
          <p:cNvSpPr txBox="1">
            <a:spLocks noGrp="1"/>
          </p:cNvSpPr>
          <p:nvPr>
            <p:ph type="title" idx="14"/>
          </p:nvPr>
        </p:nvSpPr>
        <p:spPr>
          <a:xfrm>
            <a:off x="7572240" y="4625990"/>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410" name="Google Shape;1410;g18f83eb609f_5_3102"/>
          <p:cNvSpPr txBox="1">
            <a:spLocks noGrp="1"/>
          </p:cNvSpPr>
          <p:nvPr>
            <p:ph type="subTitle" idx="15"/>
          </p:nvPr>
        </p:nvSpPr>
        <p:spPr>
          <a:xfrm>
            <a:off x="7572240" y="5119100"/>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blipFill>
          <a:blip r:embed="rId2">
            <a:alphaModFix/>
          </a:blip>
          <a:stretch>
            <a:fillRect/>
          </a:stretch>
        </a:blipFill>
        <a:effectLst/>
      </p:bgPr>
    </p:bg>
    <p:spTree>
      <p:nvGrpSpPr>
        <p:cNvPr id="1" name="Shape 1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Icon sets layout">
  <p:cSld name="1_Icon sets layout">
    <p:spTree>
      <p:nvGrpSpPr>
        <p:cNvPr id="1" name="Shape 118"/>
        <p:cNvGrpSpPr/>
        <p:nvPr/>
      </p:nvGrpSpPr>
      <p:grpSpPr>
        <a:xfrm>
          <a:off x="0" y="0"/>
          <a:ext cx="0" cy="0"/>
          <a:chOff x="0" y="0"/>
          <a:chExt cx="0" cy="0"/>
        </a:xfrm>
      </p:grpSpPr>
      <p:sp>
        <p:nvSpPr>
          <p:cNvPr id="119" name="Google Shape;119;p72"/>
          <p:cNvSpPr txBox="1">
            <a:spLocks noGrp="1"/>
          </p:cNvSpPr>
          <p:nvPr>
            <p:ph type="body" idx="1"/>
          </p:nvPr>
        </p:nvSpPr>
        <p:spPr>
          <a:xfrm>
            <a:off x="323529" y="123478"/>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0" name="Google Shape;120;p72"/>
          <p:cNvSpPr/>
          <p:nvPr/>
        </p:nvSpPr>
        <p:spPr>
          <a:xfrm>
            <a:off x="354010" y="1131591"/>
            <a:ext cx="3560767" cy="5402561"/>
          </a:xfrm>
          <a:prstGeom prst="roundRect">
            <a:avLst>
              <a:gd name="adj" fmla="val 3968"/>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Arial"/>
              <a:ea typeface="Arial"/>
              <a:cs typeface="Arial"/>
              <a:sym typeface="Arial"/>
            </a:endParaRPr>
          </a:p>
        </p:txBody>
      </p:sp>
      <p:sp>
        <p:nvSpPr>
          <p:cNvPr id="121" name="Google Shape;121;p72"/>
          <p:cNvSpPr/>
          <p:nvPr/>
        </p:nvSpPr>
        <p:spPr>
          <a:xfrm>
            <a:off x="531933" y="1347500"/>
            <a:ext cx="153868" cy="5015200"/>
          </a:xfrm>
          <a:prstGeom prst="roundRect">
            <a:avLst>
              <a:gd name="adj" fmla="val 50000"/>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Arial"/>
              <a:ea typeface="Arial"/>
              <a:cs typeface="Arial"/>
              <a:sym typeface="Arial"/>
            </a:endParaRPr>
          </a:p>
        </p:txBody>
      </p:sp>
      <p:sp>
        <p:nvSpPr>
          <p:cNvPr id="122" name="Google Shape;122;p72"/>
          <p:cNvSpPr/>
          <p:nvPr/>
        </p:nvSpPr>
        <p:spPr>
          <a:xfrm rot="5400000">
            <a:off x="3057177" y="1276653"/>
            <a:ext cx="685849" cy="685148"/>
          </a:xfrm>
          <a:prstGeom prst="halfFrame">
            <a:avLst>
              <a:gd name="adj1" fmla="val 23728"/>
              <a:gd name="adj2" fmla="val 24642"/>
            </a:avLst>
          </a:prstGeom>
          <a:solidFill>
            <a:schemeClr val="lt1">
              <a:alpha val="2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rgbClr val="262626"/>
              </a:solidFill>
              <a:latin typeface="Arial"/>
              <a:ea typeface="Arial"/>
              <a:cs typeface="Arial"/>
              <a:sym typeface="Arial"/>
            </a:endParaRPr>
          </a:p>
        </p:txBody>
      </p:sp>
      <p:sp>
        <p:nvSpPr>
          <p:cNvPr id="123" name="Google Shape;123;p72"/>
          <p:cNvSpPr txBox="1"/>
          <p:nvPr/>
        </p:nvSpPr>
        <p:spPr>
          <a:xfrm>
            <a:off x="711704" y="1637214"/>
            <a:ext cx="2232248" cy="52322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You can Resize without losing quality</a:t>
            </a:r>
            <a:endParaRPr sz="1400" b="1">
              <a:solidFill>
                <a:schemeClr val="lt1"/>
              </a:solidFill>
              <a:latin typeface="Arial"/>
              <a:ea typeface="Arial"/>
              <a:cs typeface="Arial"/>
              <a:sym typeface="Arial"/>
            </a:endParaRPr>
          </a:p>
        </p:txBody>
      </p:sp>
      <p:sp>
        <p:nvSpPr>
          <p:cNvPr id="124" name="Google Shape;124;p72"/>
          <p:cNvSpPr txBox="1"/>
          <p:nvPr/>
        </p:nvSpPr>
        <p:spPr>
          <a:xfrm>
            <a:off x="711704" y="2127463"/>
            <a:ext cx="2232248" cy="738664"/>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You can Change Fill Color &amp;</a:t>
            </a:r>
            <a:endParaRPr/>
          </a:p>
          <a:p>
            <a:pPr marL="0" marR="0" lvl="0" indent="0" algn="l" rtl="0">
              <a:spcBef>
                <a:spcPts val="0"/>
              </a:spcBef>
              <a:spcAft>
                <a:spcPts val="0"/>
              </a:spcAft>
              <a:buNone/>
            </a:pPr>
            <a:r>
              <a:rPr lang="en-US" sz="1400" b="1">
                <a:solidFill>
                  <a:schemeClr val="lt1"/>
                </a:solidFill>
                <a:latin typeface="Arial"/>
                <a:ea typeface="Arial"/>
                <a:cs typeface="Arial"/>
                <a:sym typeface="Arial"/>
              </a:rPr>
              <a:t>Line Color</a:t>
            </a:r>
            <a:endParaRPr sz="1400" b="1">
              <a:solidFill>
                <a:schemeClr val="lt1"/>
              </a:solidFill>
              <a:latin typeface="Arial"/>
              <a:ea typeface="Arial"/>
              <a:cs typeface="Arial"/>
              <a:sym typeface="Arial"/>
            </a:endParaRPr>
          </a:p>
        </p:txBody>
      </p:sp>
      <p:sp>
        <p:nvSpPr>
          <p:cNvPr id="125" name="Google Shape;125;p72"/>
          <p:cNvSpPr txBox="1"/>
          <p:nvPr/>
        </p:nvSpPr>
        <p:spPr>
          <a:xfrm>
            <a:off x="721229" y="5808438"/>
            <a:ext cx="2232000" cy="3077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126" name="Google Shape;126;p72"/>
          <p:cNvSpPr txBox="1"/>
          <p:nvPr/>
        </p:nvSpPr>
        <p:spPr>
          <a:xfrm>
            <a:off x="721229" y="4450324"/>
            <a:ext cx="2717296" cy="1384995"/>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800" b="1">
                <a:solidFill>
                  <a:schemeClr val="lt1"/>
                </a:solidFill>
                <a:latin typeface="Arial"/>
                <a:ea typeface="Arial"/>
                <a:cs typeface="Arial"/>
                <a:sym typeface="Arial"/>
              </a:rPr>
              <a:t>FREE </a:t>
            </a:r>
            <a:endParaRPr/>
          </a:p>
          <a:p>
            <a:pPr marL="0" marR="0" lvl="0" indent="0" algn="l" rtl="0">
              <a:spcBef>
                <a:spcPts val="0"/>
              </a:spcBef>
              <a:spcAft>
                <a:spcPts val="0"/>
              </a:spcAft>
              <a:buNone/>
            </a:pPr>
            <a:r>
              <a:rPr lang="en-US" sz="2800" b="1">
                <a:solidFill>
                  <a:schemeClr val="lt1"/>
                </a:solidFill>
                <a:latin typeface="Arial"/>
                <a:ea typeface="Arial"/>
                <a:cs typeface="Arial"/>
                <a:sym typeface="Arial"/>
              </a:rPr>
              <a:t>PPT TEMPLATES</a:t>
            </a:r>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411"/>
        <p:cNvGrpSpPr/>
        <p:nvPr/>
      </p:nvGrpSpPr>
      <p:grpSpPr>
        <a:xfrm>
          <a:off x="0" y="0"/>
          <a:ext cx="0" cy="0"/>
          <a:chOff x="0" y="0"/>
          <a:chExt cx="0" cy="0"/>
        </a:xfrm>
      </p:grpSpPr>
      <p:grpSp>
        <p:nvGrpSpPr>
          <p:cNvPr id="1412" name="Google Shape;1412;g18f83eb609f_5_3119"/>
          <p:cNvGrpSpPr/>
          <p:nvPr/>
        </p:nvGrpSpPr>
        <p:grpSpPr>
          <a:xfrm flipH="1">
            <a:off x="404" y="0"/>
            <a:ext cx="12191698" cy="6857829"/>
            <a:chOff x="2971473" y="-8125"/>
            <a:chExt cx="9144002" cy="5143500"/>
          </a:xfrm>
        </p:grpSpPr>
        <p:pic>
          <p:nvPicPr>
            <p:cNvPr id="1413" name="Google Shape;1413;g18f83eb609f_5_3119"/>
            <p:cNvPicPr preferRelativeResize="0"/>
            <p:nvPr/>
          </p:nvPicPr>
          <p:blipFill rotWithShape="1">
            <a:blip r:embed="rId2">
              <a:alphaModFix/>
            </a:blip>
            <a:srcRect l="47569"/>
            <a:stretch/>
          </p:blipFill>
          <p:spPr>
            <a:xfrm>
              <a:off x="2971473" y="-8125"/>
              <a:ext cx="4794077" cy="5143500"/>
            </a:xfrm>
            <a:prstGeom prst="rect">
              <a:avLst/>
            </a:prstGeom>
            <a:noFill/>
            <a:ln>
              <a:noFill/>
            </a:ln>
          </p:spPr>
        </p:pic>
        <p:pic>
          <p:nvPicPr>
            <p:cNvPr id="1414" name="Google Shape;1414;g18f83eb609f_5_3119"/>
            <p:cNvPicPr preferRelativeResize="0"/>
            <p:nvPr/>
          </p:nvPicPr>
          <p:blipFill rotWithShape="1">
            <a:blip r:embed="rId3">
              <a:alphaModFix/>
            </a:blip>
            <a:srcRect l="3333" r="48146"/>
            <a:stretch/>
          </p:blipFill>
          <p:spPr>
            <a:xfrm flipH="1">
              <a:off x="7678873" y="-8125"/>
              <a:ext cx="4436602" cy="5143500"/>
            </a:xfrm>
            <a:prstGeom prst="rect">
              <a:avLst/>
            </a:prstGeom>
            <a:noFill/>
            <a:ln>
              <a:noFill/>
            </a:ln>
          </p:spPr>
        </p:pic>
      </p:grpSp>
      <p:sp>
        <p:nvSpPr>
          <p:cNvPr id="1415" name="Google Shape;1415;g18f83eb609f_5_3119"/>
          <p:cNvSpPr txBox="1">
            <a:spLocks noGrp="1"/>
          </p:cNvSpPr>
          <p:nvPr>
            <p:ph type="title" hasCustomPrompt="1"/>
          </p:nvPr>
        </p:nvSpPr>
        <p:spPr>
          <a:xfrm>
            <a:off x="5472200" y="761295"/>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416" name="Google Shape;1416;g18f83eb609f_5_3119"/>
          <p:cNvSpPr txBox="1">
            <a:spLocks noGrp="1"/>
          </p:cNvSpPr>
          <p:nvPr>
            <p:ph type="subTitle" idx="1"/>
          </p:nvPr>
        </p:nvSpPr>
        <p:spPr>
          <a:xfrm>
            <a:off x="5472200" y="1489533"/>
            <a:ext cx="57180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1417" name="Google Shape;1417;g18f83eb609f_5_3119"/>
          <p:cNvSpPr txBox="1">
            <a:spLocks noGrp="1"/>
          </p:cNvSpPr>
          <p:nvPr>
            <p:ph type="title" idx="2" hasCustomPrompt="1"/>
          </p:nvPr>
        </p:nvSpPr>
        <p:spPr>
          <a:xfrm>
            <a:off x="5472200" y="2831395"/>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418" name="Google Shape;1418;g18f83eb609f_5_3119"/>
          <p:cNvSpPr txBox="1">
            <a:spLocks noGrp="1"/>
          </p:cNvSpPr>
          <p:nvPr>
            <p:ph type="subTitle" idx="3"/>
          </p:nvPr>
        </p:nvSpPr>
        <p:spPr>
          <a:xfrm>
            <a:off x="5472200" y="3553845"/>
            <a:ext cx="57180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1419" name="Google Shape;1419;g18f83eb609f_5_3119"/>
          <p:cNvSpPr txBox="1">
            <a:spLocks noGrp="1"/>
          </p:cNvSpPr>
          <p:nvPr>
            <p:ph type="title" idx="4" hasCustomPrompt="1"/>
          </p:nvPr>
        </p:nvSpPr>
        <p:spPr>
          <a:xfrm>
            <a:off x="5472200" y="4886632"/>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420" name="Google Shape;1420;g18f83eb609f_5_3119"/>
          <p:cNvSpPr txBox="1">
            <a:spLocks noGrp="1"/>
          </p:cNvSpPr>
          <p:nvPr>
            <p:ph type="subTitle" idx="5"/>
          </p:nvPr>
        </p:nvSpPr>
        <p:spPr>
          <a:xfrm>
            <a:off x="5472600" y="5616705"/>
            <a:ext cx="57171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421"/>
        <p:cNvGrpSpPr/>
        <p:nvPr/>
      </p:nvGrpSpPr>
      <p:grpSpPr>
        <a:xfrm>
          <a:off x="0" y="0"/>
          <a:ext cx="0" cy="0"/>
          <a:chOff x="0" y="0"/>
          <a:chExt cx="0" cy="0"/>
        </a:xfrm>
      </p:grpSpPr>
      <p:grpSp>
        <p:nvGrpSpPr>
          <p:cNvPr id="1422" name="Google Shape;1422;g18f83eb609f_5_3129"/>
          <p:cNvGrpSpPr/>
          <p:nvPr/>
        </p:nvGrpSpPr>
        <p:grpSpPr>
          <a:xfrm flipH="1">
            <a:off x="347" y="-10833"/>
            <a:ext cx="12189170" cy="6857829"/>
            <a:chOff x="1204368" y="-8125"/>
            <a:chExt cx="9142106" cy="5143500"/>
          </a:xfrm>
        </p:grpSpPr>
        <p:pic>
          <p:nvPicPr>
            <p:cNvPr id="1423" name="Google Shape;1423;g18f83eb609f_5_3129"/>
            <p:cNvPicPr preferRelativeResize="0"/>
            <p:nvPr/>
          </p:nvPicPr>
          <p:blipFill rotWithShape="1">
            <a:blip r:embed="rId2">
              <a:alphaModFix/>
            </a:blip>
            <a:srcRect l="28243"/>
            <a:stretch/>
          </p:blipFill>
          <p:spPr>
            <a:xfrm>
              <a:off x="1204368" y="-8125"/>
              <a:ext cx="6561173" cy="5143500"/>
            </a:xfrm>
            <a:prstGeom prst="rect">
              <a:avLst/>
            </a:prstGeom>
            <a:noFill/>
            <a:ln>
              <a:noFill/>
            </a:ln>
          </p:spPr>
        </p:pic>
        <p:pic>
          <p:nvPicPr>
            <p:cNvPr id="1424" name="Google Shape;1424;g18f83eb609f_5_3129"/>
            <p:cNvPicPr preferRelativeResize="0"/>
            <p:nvPr/>
          </p:nvPicPr>
          <p:blipFill rotWithShape="1">
            <a:blip r:embed="rId3">
              <a:alphaModFix/>
            </a:blip>
            <a:srcRect l="22679" r="48145"/>
            <a:stretch/>
          </p:blipFill>
          <p:spPr>
            <a:xfrm flipH="1">
              <a:off x="7678874" y="-8125"/>
              <a:ext cx="2667600" cy="5143500"/>
            </a:xfrm>
            <a:prstGeom prst="rect">
              <a:avLst/>
            </a:prstGeom>
            <a:noFill/>
            <a:ln>
              <a:noFill/>
            </a:ln>
          </p:spPr>
        </p:pic>
      </p:grpSp>
      <p:sp>
        <p:nvSpPr>
          <p:cNvPr id="1425" name="Google Shape;1425;g18f83eb609f_5_3129"/>
          <p:cNvSpPr txBox="1">
            <a:spLocks noGrp="1"/>
          </p:cNvSpPr>
          <p:nvPr>
            <p:ph type="title" hasCustomPrompt="1"/>
          </p:nvPr>
        </p:nvSpPr>
        <p:spPr>
          <a:xfrm flipH="1">
            <a:off x="9721717" y="2384499"/>
            <a:ext cx="1452900" cy="387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3300">
                <a:solidFill>
                  <a:schemeClr val="lt1"/>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426" name="Google Shape;1426;g18f83eb609f_5_3129"/>
          <p:cNvSpPr txBox="1">
            <a:spLocks noGrp="1"/>
          </p:cNvSpPr>
          <p:nvPr>
            <p:ph type="subTitle" idx="1"/>
          </p:nvPr>
        </p:nvSpPr>
        <p:spPr>
          <a:xfrm flipH="1">
            <a:off x="4471683" y="2327334"/>
            <a:ext cx="5128500" cy="9903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1427" name="Google Shape;1427;g18f83eb609f_5_3129"/>
          <p:cNvSpPr txBox="1">
            <a:spLocks noGrp="1"/>
          </p:cNvSpPr>
          <p:nvPr>
            <p:ph type="title" idx="2" hasCustomPrompt="1"/>
          </p:nvPr>
        </p:nvSpPr>
        <p:spPr>
          <a:xfrm flipH="1">
            <a:off x="9721717" y="4596899"/>
            <a:ext cx="1452900" cy="387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3300">
                <a:solidFill>
                  <a:schemeClr val="lt1"/>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428" name="Google Shape;1428;g18f83eb609f_5_3129"/>
          <p:cNvSpPr txBox="1">
            <a:spLocks noGrp="1"/>
          </p:cNvSpPr>
          <p:nvPr>
            <p:ph type="subTitle" idx="3"/>
          </p:nvPr>
        </p:nvSpPr>
        <p:spPr>
          <a:xfrm flipH="1">
            <a:off x="4471683" y="4539734"/>
            <a:ext cx="5128500" cy="9903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1429" name="Google Shape;1429;g18f83eb609f_5_3129"/>
          <p:cNvSpPr txBox="1">
            <a:spLocks noGrp="1"/>
          </p:cNvSpPr>
          <p:nvPr>
            <p:ph type="title" idx="4"/>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430" name="Google Shape;1430;g18f83eb609f_5_3129"/>
          <p:cNvSpPr txBox="1">
            <a:spLocks noGrp="1"/>
          </p:cNvSpPr>
          <p:nvPr>
            <p:ph type="subTitle" idx="5"/>
          </p:nvPr>
        </p:nvSpPr>
        <p:spPr>
          <a:xfrm flipH="1">
            <a:off x="4471683" y="1838383"/>
            <a:ext cx="5128500" cy="4875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2pPr>
            <a:lvl3pPr lvl="2"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3pPr>
            <a:lvl4pPr lvl="3"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4pPr>
            <a:lvl5pPr lvl="4"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5pPr>
            <a:lvl6pPr lvl="5"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6pPr>
            <a:lvl7pPr lvl="6"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7pPr>
            <a:lvl8pPr lvl="7"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8pPr>
            <a:lvl9pPr lvl="8"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9pPr>
          </a:lstStyle>
          <a:p>
            <a:endParaRPr/>
          </a:p>
        </p:txBody>
      </p:sp>
      <p:sp>
        <p:nvSpPr>
          <p:cNvPr id="1431" name="Google Shape;1431;g18f83eb609f_5_3129"/>
          <p:cNvSpPr txBox="1">
            <a:spLocks noGrp="1"/>
          </p:cNvSpPr>
          <p:nvPr>
            <p:ph type="subTitle" idx="6"/>
          </p:nvPr>
        </p:nvSpPr>
        <p:spPr>
          <a:xfrm flipH="1">
            <a:off x="4471683" y="4050783"/>
            <a:ext cx="5128500" cy="4875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2pPr>
            <a:lvl3pPr lvl="2"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3pPr>
            <a:lvl4pPr lvl="3"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4pPr>
            <a:lvl5pPr lvl="4"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5pPr>
            <a:lvl6pPr lvl="5"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6pPr>
            <a:lvl7pPr lvl="6"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7pPr>
            <a:lvl8pPr lvl="7"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8pPr>
            <a:lvl9pPr lvl="8"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432"/>
        <p:cNvGrpSpPr/>
        <p:nvPr/>
      </p:nvGrpSpPr>
      <p:grpSpPr>
        <a:xfrm>
          <a:off x="0" y="0"/>
          <a:ext cx="0" cy="0"/>
          <a:chOff x="0" y="0"/>
          <a:chExt cx="0" cy="0"/>
        </a:xfrm>
      </p:grpSpPr>
      <p:grpSp>
        <p:nvGrpSpPr>
          <p:cNvPr id="1433" name="Google Shape;1433;g18f83eb609f_5_3140"/>
          <p:cNvGrpSpPr/>
          <p:nvPr/>
        </p:nvGrpSpPr>
        <p:grpSpPr>
          <a:xfrm rot="10800000" flipH="1">
            <a:off x="-9808" y="-10662"/>
            <a:ext cx="12202688" cy="6857829"/>
            <a:chOff x="3254492" y="-8125"/>
            <a:chExt cx="9152244" cy="5143500"/>
          </a:xfrm>
        </p:grpSpPr>
        <p:pic>
          <p:nvPicPr>
            <p:cNvPr id="1434" name="Google Shape;1434;g18f83eb609f_5_3140"/>
            <p:cNvPicPr preferRelativeResize="0"/>
            <p:nvPr/>
          </p:nvPicPr>
          <p:blipFill rotWithShape="1">
            <a:blip r:embed="rId2">
              <a:alphaModFix/>
            </a:blip>
            <a:srcRect l="42329"/>
            <a:stretch/>
          </p:blipFill>
          <p:spPr>
            <a:xfrm>
              <a:off x="3254492" y="-8125"/>
              <a:ext cx="5273050" cy="5143500"/>
            </a:xfrm>
            <a:prstGeom prst="rect">
              <a:avLst/>
            </a:prstGeom>
            <a:noFill/>
            <a:ln>
              <a:noFill/>
            </a:ln>
          </p:spPr>
        </p:pic>
        <p:pic>
          <p:nvPicPr>
            <p:cNvPr id="1435" name="Google Shape;1435;g18f83eb609f_5_3140"/>
            <p:cNvPicPr preferRelativeResize="0"/>
            <p:nvPr/>
          </p:nvPicPr>
          <p:blipFill rotWithShape="1">
            <a:blip r:embed="rId3">
              <a:alphaModFix/>
            </a:blip>
            <a:srcRect l="9327" r="38965"/>
            <a:stretch/>
          </p:blipFill>
          <p:spPr>
            <a:xfrm flipH="1">
              <a:off x="7678861" y="-8125"/>
              <a:ext cx="4727875" cy="5143500"/>
            </a:xfrm>
            <a:prstGeom prst="rect">
              <a:avLst/>
            </a:prstGeom>
            <a:noFill/>
            <a:ln>
              <a:noFill/>
            </a:ln>
          </p:spPr>
        </p:pic>
      </p:grpSp>
      <p:sp>
        <p:nvSpPr>
          <p:cNvPr id="1436" name="Google Shape;1436;g18f83eb609f_5_3140"/>
          <p:cNvSpPr txBox="1">
            <a:spLocks noGrp="1"/>
          </p:cNvSpPr>
          <p:nvPr>
            <p:ph type="title"/>
          </p:nvPr>
        </p:nvSpPr>
        <p:spPr>
          <a:xfrm>
            <a:off x="964200" y="716515"/>
            <a:ext cx="5726400" cy="1457700"/>
          </a:xfrm>
          <a:prstGeom prst="rect">
            <a:avLst/>
          </a:prstGeom>
          <a:noFill/>
        </p:spPr>
        <p:txBody>
          <a:bodyPr spcFirstLastPara="1" wrap="square" lIns="121900" tIns="121900" rIns="121900" bIns="121900" anchor="ctr" anchorCtr="0">
            <a:noAutofit/>
          </a:bodyPr>
          <a:lstStyle>
            <a:lvl1pPr lvl="0" algn="l" rtl="0">
              <a:spcBef>
                <a:spcPts val="0"/>
              </a:spcBef>
              <a:spcAft>
                <a:spcPts val="0"/>
              </a:spcAft>
              <a:buSzPts val="4700"/>
              <a:buNone/>
              <a:defRPr sz="10000"/>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437" name="Google Shape;1437;g18f83eb609f_5_3140"/>
          <p:cNvSpPr txBox="1">
            <a:spLocks noGrp="1"/>
          </p:cNvSpPr>
          <p:nvPr>
            <p:ph type="subTitle" idx="1"/>
          </p:nvPr>
        </p:nvSpPr>
        <p:spPr>
          <a:xfrm>
            <a:off x="964200" y="2181219"/>
            <a:ext cx="4579500" cy="14577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438" name="Google Shape;1438;g18f83eb609f_5_3140"/>
          <p:cNvSpPr txBox="1"/>
          <p:nvPr/>
        </p:nvSpPr>
        <p:spPr>
          <a:xfrm>
            <a:off x="964200" y="4881933"/>
            <a:ext cx="5258700" cy="7317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600">
                <a:solidFill>
                  <a:schemeClr val="lt1"/>
                </a:solidFill>
                <a:latin typeface="Inter"/>
                <a:ea typeface="Inter"/>
                <a:cs typeface="Inter"/>
                <a:sym typeface="Inter"/>
              </a:rPr>
              <a:t>CREDITS: Diese Präsentationsvorlage wurde von </a:t>
            </a:r>
            <a:r>
              <a:rPr lang="en-US" sz="1600" b="1">
                <a:solidFill>
                  <a:schemeClr val="hlink"/>
                </a:solidFill>
                <a:uFill>
                  <a:noFill/>
                </a:uFill>
                <a:latin typeface="Inter"/>
                <a:ea typeface="Inter"/>
                <a:cs typeface="Inter"/>
                <a:sym typeface="Inter"/>
                <a:hlinkClick r:id="rId4"/>
              </a:rPr>
              <a:t>Slidesgo</a:t>
            </a:r>
            <a:r>
              <a:rPr lang="en-US" sz="1600">
                <a:solidFill>
                  <a:schemeClr val="lt1"/>
                </a:solidFill>
                <a:latin typeface="Inter"/>
                <a:ea typeface="Inter"/>
                <a:cs typeface="Inter"/>
                <a:sym typeface="Inter"/>
              </a:rPr>
              <a:t> erstellt, inklusive Icons von </a:t>
            </a:r>
            <a:r>
              <a:rPr lang="en-US" sz="1600" b="1">
                <a:solidFill>
                  <a:schemeClr val="hlink"/>
                </a:solidFill>
                <a:uFill>
                  <a:noFill/>
                </a:uFill>
                <a:latin typeface="Inter"/>
                <a:ea typeface="Inter"/>
                <a:cs typeface="Inter"/>
                <a:sym typeface="Inter"/>
                <a:hlinkClick r:id="rId5"/>
              </a:rPr>
              <a:t>Flaticon</a:t>
            </a:r>
            <a:r>
              <a:rPr lang="en-US" sz="1600">
                <a:solidFill>
                  <a:schemeClr val="lt1"/>
                </a:solidFill>
                <a:latin typeface="Inter"/>
                <a:ea typeface="Inter"/>
                <a:cs typeface="Inter"/>
                <a:sym typeface="Inter"/>
              </a:rPr>
              <a:t> und Infografiken &amp; Bilder von </a:t>
            </a:r>
            <a:r>
              <a:rPr lang="en-US" sz="1600" b="1">
                <a:solidFill>
                  <a:schemeClr val="hlink"/>
                </a:solidFill>
                <a:uFill>
                  <a:noFill/>
                </a:uFill>
                <a:latin typeface="Inter"/>
                <a:ea typeface="Inter"/>
                <a:cs typeface="Inter"/>
                <a:sym typeface="Inter"/>
                <a:hlinkClick r:id="rId6"/>
              </a:rPr>
              <a:t>Freepik</a:t>
            </a:r>
            <a:r>
              <a:rPr lang="en-US" sz="1600">
                <a:solidFill>
                  <a:schemeClr val="lt1"/>
                </a:solidFill>
                <a:latin typeface="Inter"/>
                <a:ea typeface="Inter"/>
                <a:cs typeface="Inter"/>
                <a:sym typeface="Inter"/>
              </a:rPr>
              <a:t> </a:t>
            </a:r>
            <a:endParaRPr sz="1600">
              <a:solidFill>
                <a:schemeClr val="lt1"/>
              </a:solidFill>
              <a:latin typeface="Inter"/>
              <a:ea typeface="Inter"/>
              <a:cs typeface="Inter"/>
              <a:sym typeface="Inter"/>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439"/>
        <p:cNvGrpSpPr/>
        <p:nvPr/>
      </p:nvGrpSpPr>
      <p:grpSpPr>
        <a:xfrm>
          <a:off x="0" y="0"/>
          <a:ext cx="0" cy="0"/>
          <a:chOff x="0" y="0"/>
          <a:chExt cx="0" cy="0"/>
        </a:xfrm>
      </p:grpSpPr>
      <p:grpSp>
        <p:nvGrpSpPr>
          <p:cNvPr id="1440" name="Google Shape;1440;g18f83eb609f_5_3147"/>
          <p:cNvGrpSpPr/>
          <p:nvPr/>
        </p:nvGrpSpPr>
        <p:grpSpPr>
          <a:xfrm rot="10800000">
            <a:off x="-9286" y="-10662"/>
            <a:ext cx="12202688" cy="6857829"/>
            <a:chOff x="3254492" y="-8125"/>
            <a:chExt cx="9152244" cy="5143500"/>
          </a:xfrm>
        </p:grpSpPr>
        <p:pic>
          <p:nvPicPr>
            <p:cNvPr id="1441" name="Google Shape;1441;g18f83eb609f_5_3147"/>
            <p:cNvPicPr preferRelativeResize="0"/>
            <p:nvPr/>
          </p:nvPicPr>
          <p:blipFill rotWithShape="1">
            <a:blip r:embed="rId2">
              <a:alphaModFix/>
            </a:blip>
            <a:srcRect l="42329"/>
            <a:stretch/>
          </p:blipFill>
          <p:spPr>
            <a:xfrm>
              <a:off x="3254492" y="-8125"/>
              <a:ext cx="5273050" cy="5143500"/>
            </a:xfrm>
            <a:prstGeom prst="rect">
              <a:avLst/>
            </a:prstGeom>
            <a:noFill/>
            <a:ln>
              <a:noFill/>
            </a:ln>
          </p:spPr>
        </p:pic>
        <p:pic>
          <p:nvPicPr>
            <p:cNvPr id="1442" name="Google Shape;1442;g18f83eb609f_5_3147"/>
            <p:cNvPicPr preferRelativeResize="0"/>
            <p:nvPr/>
          </p:nvPicPr>
          <p:blipFill rotWithShape="1">
            <a:blip r:embed="rId3">
              <a:alphaModFix/>
            </a:blip>
            <a:srcRect l="9327" r="38965"/>
            <a:stretch/>
          </p:blipFill>
          <p:spPr>
            <a:xfrm flipH="1">
              <a:off x="7678861" y="-8125"/>
              <a:ext cx="4727875" cy="5143500"/>
            </a:xfrm>
            <a:prstGeom prst="rect">
              <a:avLst/>
            </a:prstGeom>
            <a:noFill/>
            <a:ln>
              <a:noFill/>
            </a:ln>
          </p:spPr>
        </p:pic>
      </p:gr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443"/>
        <p:cNvGrpSpPr/>
        <p:nvPr/>
      </p:nvGrpSpPr>
      <p:grpSpPr>
        <a:xfrm>
          <a:off x="0" y="0"/>
          <a:ext cx="0" cy="0"/>
          <a:chOff x="0" y="0"/>
          <a:chExt cx="0" cy="0"/>
        </a:xfrm>
      </p:grpSpPr>
      <p:grpSp>
        <p:nvGrpSpPr>
          <p:cNvPr id="1444" name="Google Shape;1444;g18f83eb609f_5_3151"/>
          <p:cNvGrpSpPr/>
          <p:nvPr/>
        </p:nvGrpSpPr>
        <p:grpSpPr>
          <a:xfrm>
            <a:off x="0" y="-10833"/>
            <a:ext cx="12191695" cy="6857829"/>
            <a:chOff x="0" y="-8125"/>
            <a:chExt cx="9144000" cy="5143500"/>
          </a:xfrm>
        </p:grpSpPr>
        <p:pic>
          <p:nvPicPr>
            <p:cNvPr id="1445" name="Google Shape;1445;g18f83eb609f_5_3151"/>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446" name="Google Shape;1446;g18f83eb609f_5_3151"/>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50"/>
        <p:cNvGrpSpPr/>
        <p:nvPr/>
      </p:nvGrpSpPr>
      <p:grpSpPr>
        <a:xfrm>
          <a:off x="0" y="0"/>
          <a:ext cx="0" cy="0"/>
          <a:chOff x="0" y="0"/>
          <a:chExt cx="0" cy="0"/>
        </a:xfrm>
      </p:grpSpPr>
      <p:pic>
        <p:nvPicPr>
          <p:cNvPr id="1451" name="Google Shape;1451;g18f83eb609f_8_210"/>
          <p:cNvPicPr preferRelativeResize="0"/>
          <p:nvPr/>
        </p:nvPicPr>
        <p:blipFill rotWithShape="1">
          <a:blip r:embed="rId2">
            <a:alphaModFix/>
          </a:blip>
          <a:srcRect/>
          <a:stretch/>
        </p:blipFill>
        <p:spPr>
          <a:xfrm>
            <a:off x="0" y="-10833"/>
            <a:ext cx="12192000" cy="6858000"/>
          </a:xfrm>
          <a:prstGeom prst="rect">
            <a:avLst/>
          </a:prstGeom>
          <a:noFill/>
          <a:ln>
            <a:noFill/>
          </a:ln>
        </p:spPr>
      </p:pic>
      <p:sp>
        <p:nvSpPr>
          <p:cNvPr id="1452" name="Google Shape;1452;g18f83eb609f_8_210"/>
          <p:cNvSpPr txBox="1">
            <a:spLocks noGrp="1"/>
          </p:cNvSpPr>
          <p:nvPr>
            <p:ph type="ctrTitle"/>
          </p:nvPr>
        </p:nvSpPr>
        <p:spPr>
          <a:xfrm>
            <a:off x="5043000" y="1718551"/>
            <a:ext cx="6201900" cy="2834100"/>
          </a:xfrm>
          <a:prstGeom prst="rect">
            <a:avLst/>
          </a:prstGeom>
          <a:noFill/>
        </p:spPr>
        <p:txBody>
          <a:bodyPr spcFirstLastPara="1" wrap="square" lIns="121900" tIns="121900" rIns="121900" bIns="121900" anchor="ctr" anchorCtr="0">
            <a:noAutofit/>
          </a:bodyPr>
          <a:lstStyle>
            <a:lvl1pPr lvl="0" algn="r" rtl="0">
              <a:lnSpc>
                <a:spcPct val="90000"/>
              </a:lnSpc>
              <a:spcBef>
                <a:spcPts val="0"/>
              </a:spcBef>
              <a:spcAft>
                <a:spcPts val="0"/>
              </a:spcAft>
              <a:buSzPts val="6000"/>
              <a:buFont typeface="Loved by the King"/>
              <a:buNone/>
              <a:defRPr sz="7600"/>
            </a:lvl1pPr>
            <a:lvl2pPr lvl="1" algn="ctr" rtl="0">
              <a:spcBef>
                <a:spcPts val="0"/>
              </a:spcBef>
              <a:spcAft>
                <a:spcPts val="0"/>
              </a:spcAft>
              <a:buClr>
                <a:schemeClr val="lt1"/>
              </a:buClr>
              <a:buSzPts val="6900"/>
              <a:buNone/>
              <a:defRPr sz="6900">
                <a:solidFill>
                  <a:schemeClr val="lt1"/>
                </a:solidFill>
              </a:defRPr>
            </a:lvl2pPr>
            <a:lvl3pPr lvl="2" algn="ctr" rtl="0">
              <a:spcBef>
                <a:spcPts val="0"/>
              </a:spcBef>
              <a:spcAft>
                <a:spcPts val="0"/>
              </a:spcAft>
              <a:buClr>
                <a:schemeClr val="lt1"/>
              </a:buClr>
              <a:buSzPts val="6900"/>
              <a:buNone/>
              <a:defRPr sz="6900">
                <a:solidFill>
                  <a:schemeClr val="lt1"/>
                </a:solidFill>
              </a:defRPr>
            </a:lvl3pPr>
            <a:lvl4pPr lvl="3" algn="ctr" rtl="0">
              <a:spcBef>
                <a:spcPts val="0"/>
              </a:spcBef>
              <a:spcAft>
                <a:spcPts val="0"/>
              </a:spcAft>
              <a:buClr>
                <a:schemeClr val="lt1"/>
              </a:buClr>
              <a:buSzPts val="6900"/>
              <a:buNone/>
              <a:defRPr sz="6900">
                <a:solidFill>
                  <a:schemeClr val="lt1"/>
                </a:solidFill>
              </a:defRPr>
            </a:lvl4pPr>
            <a:lvl5pPr lvl="4" algn="ctr" rtl="0">
              <a:spcBef>
                <a:spcPts val="0"/>
              </a:spcBef>
              <a:spcAft>
                <a:spcPts val="0"/>
              </a:spcAft>
              <a:buClr>
                <a:schemeClr val="lt1"/>
              </a:buClr>
              <a:buSzPts val="6900"/>
              <a:buNone/>
              <a:defRPr sz="6900">
                <a:solidFill>
                  <a:schemeClr val="lt1"/>
                </a:solidFill>
              </a:defRPr>
            </a:lvl5pPr>
            <a:lvl6pPr lvl="5" algn="ctr" rtl="0">
              <a:spcBef>
                <a:spcPts val="0"/>
              </a:spcBef>
              <a:spcAft>
                <a:spcPts val="0"/>
              </a:spcAft>
              <a:buClr>
                <a:schemeClr val="lt1"/>
              </a:buClr>
              <a:buSzPts val="6900"/>
              <a:buNone/>
              <a:defRPr sz="6900">
                <a:solidFill>
                  <a:schemeClr val="lt1"/>
                </a:solidFill>
              </a:defRPr>
            </a:lvl6pPr>
            <a:lvl7pPr lvl="6" algn="ctr" rtl="0">
              <a:spcBef>
                <a:spcPts val="0"/>
              </a:spcBef>
              <a:spcAft>
                <a:spcPts val="0"/>
              </a:spcAft>
              <a:buClr>
                <a:schemeClr val="lt1"/>
              </a:buClr>
              <a:buSzPts val="6900"/>
              <a:buNone/>
              <a:defRPr sz="6900">
                <a:solidFill>
                  <a:schemeClr val="lt1"/>
                </a:solidFill>
              </a:defRPr>
            </a:lvl7pPr>
            <a:lvl8pPr lvl="7" algn="ctr" rtl="0">
              <a:spcBef>
                <a:spcPts val="0"/>
              </a:spcBef>
              <a:spcAft>
                <a:spcPts val="0"/>
              </a:spcAft>
              <a:buClr>
                <a:schemeClr val="lt1"/>
              </a:buClr>
              <a:buSzPts val="6900"/>
              <a:buNone/>
              <a:defRPr sz="6900">
                <a:solidFill>
                  <a:schemeClr val="lt1"/>
                </a:solidFill>
              </a:defRPr>
            </a:lvl8pPr>
            <a:lvl9pPr lvl="8" algn="ctr" rtl="0">
              <a:spcBef>
                <a:spcPts val="0"/>
              </a:spcBef>
              <a:spcAft>
                <a:spcPts val="0"/>
              </a:spcAft>
              <a:buClr>
                <a:schemeClr val="lt1"/>
              </a:buClr>
              <a:buSzPts val="6900"/>
              <a:buNone/>
              <a:defRPr sz="6900">
                <a:solidFill>
                  <a:schemeClr val="lt1"/>
                </a:solidFill>
              </a:defRPr>
            </a:lvl9pPr>
          </a:lstStyle>
          <a:p>
            <a:endParaRPr/>
          </a:p>
        </p:txBody>
      </p:sp>
      <p:sp>
        <p:nvSpPr>
          <p:cNvPr id="1453" name="Google Shape;1453;g18f83eb609f_8_210"/>
          <p:cNvSpPr txBox="1">
            <a:spLocks noGrp="1"/>
          </p:cNvSpPr>
          <p:nvPr>
            <p:ph type="subTitle" idx="1"/>
          </p:nvPr>
        </p:nvSpPr>
        <p:spPr>
          <a:xfrm>
            <a:off x="6208100" y="4651849"/>
            <a:ext cx="5037300" cy="4875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2000"/>
              <a:buNone/>
              <a:defRPr sz="2100">
                <a:latin typeface="Mulish Medium"/>
                <a:ea typeface="Mulish Medium"/>
                <a:cs typeface="Mulish Medium"/>
                <a:sym typeface="Mulish Medium"/>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54"/>
        <p:cNvGrpSpPr/>
        <p:nvPr/>
      </p:nvGrpSpPr>
      <p:grpSpPr>
        <a:xfrm>
          <a:off x="0" y="0"/>
          <a:ext cx="0" cy="0"/>
          <a:chOff x="0" y="0"/>
          <a:chExt cx="0" cy="0"/>
        </a:xfrm>
      </p:grpSpPr>
      <p:grpSp>
        <p:nvGrpSpPr>
          <p:cNvPr id="1455" name="Google Shape;1455;g18f83eb609f_8_214"/>
          <p:cNvGrpSpPr/>
          <p:nvPr/>
        </p:nvGrpSpPr>
        <p:grpSpPr>
          <a:xfrm>
            <a:off x="0" y="-10833"/>
            <a:ext cx="12191695" cy="6857829"/>
            <a:chOff x="0" y="-8125"/>
            <a:chExt cx="9144000" cy="5143500"/>
          </a:xfrm>
        </p:grpSpPr>
        <p:pic>
          <p:nvPicPr>
            <p:cNvPr id="1456" name="Google Shape;1456;g18f83eb609f_8_214"/>
            <p:cNvPicPr preferRelativeResize="0"/>
            <p:nvPr/>
          </p:nvPicPr>
          <p:blipFill rotWithShape="1">
            <a:blip r:embed="rId2">
              <a:alphaModFix/>
            </a:blip>
            <a:srcRect l="27572"/>
            <a:stretch/>
          </p:blipFill>
          <p:spPr>
            <a:xfrm>
              <a:off x="0" y="-8125"/>
              <a:ext cx="6622550" cy="5143500"/>
            </a:xfrm>
            <a:prstGeom prst="rect">
              <a:avLst/>
            </a:prstGeom>
            <a:noFill/>
            <a:ln>
              <a:noFill/>
            </a:ln>
          </p:spPr>
        </p:pic>
        <p:pic>
          <p:nvPicPr>
            <p:cNvPr id="1457" name="Google Shape;1457;g18f83eb609f_8_214"/>
            <p:cNvPicPr preferRelativeResize="0"/>
            <p:nvPr/>
          </p:nvPicPr>
          <p:blipFill rotWithShape="1">
            <a:blip r:embed="rId3">
              <a:alphaModFix/>
            </a:blip>
            <a:srcRect l="20835"/>
            <a:stretch/>
          </p:blipFill>
          <p:spPr>
            <a:xfrm flipH="1">
              <a:off x="1905000" y="-8125"/>
              <a:ext cx="7239000" cy="5143500"/>
            </a:xfrm>
            <a:prstGeom prst="rect">
              <a:avLst/>
            </a:prstGeom>
            <a:noFill/>
            <a:ln>
              <a:noFill/>
            </a:ln>
          </p:spPr>
        </p:pic>
      </p:grpSp>
      <p:sp>
        <p:nvSpPr>
          <p:cNvPr id="1458" name="Google Shape;1458;g18f83eb609f_8_214"/>
          <p:cNvSpPr txBox="1">
            <a:spLocks noGrp="1"/>
          </p:cNvSpPr>
          <p:nvPr>
            <p:ph type="title"/>
          </p:nvPr>
        </p:nvSpPr>
        <p:spPr>
          <a:xfrm>
            <a:off x="2528400" y="3736332"/>
            <a:ext cx="7135200" cy="9753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4800"/>
              <a:buNone/>
              <a:defRPr sz="73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459" name="Google Shape;1459;g18f83eb609f_8_214"/>
          <p:cNvSpPr txBox="1">
            <a:spLocks noGrp="1"/>
          </p:cNvSpPr>
          <p:nvPr>
            <p:ph type="title" idx="2" hasCustomPrompt="1"/>
          </p:nvPr>
        </p:nvSpPr>
        <p:spPr>
          <a:xfrm>
            <a:off x="5486400" y="2111826"/>
            <a:ext cx="1219200" cy="9213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8000"/>
              <a:buNone/>
              <a:defRPr sz="87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460" name="Google Shape;1460;g18f83eb609f_8_214"/>
          <p:cNvSpPr txBox="1">
            <a:spLocks noGrp="1"/>
          </p:cNvSpPr>
          <p:nvPr>
            <p:ph type="subTitle" idx="1"/>
          </p:nvPr>
        </p:nvSpPr>
        <p:spPr>
          <a:xfrm>
            <a:off x="2529600" y="4711565"/>
            <a:ext cx="7132800" cy="487500"/>
          </a:xfrm>
          <a:prstGeom prst="rect">
            <a:avLst/>
          </a:prstGeom>
          <a:no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3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61"/>
        <p:cNvGrpSpPr/>
        <p:nvPr/>
      </p:nvGrpSpPr>
      <p:grpSpPr>
        <a:xfrm>
          <a:off x="0" y="0"/>
          <a:ext cx="0" cy="0"/>
          <a:chOff x="0" y="0"/>
          <a:chExt cx="0" cy="0"/>
        </a:xfrm>
      </p:grpSpPr>
      <p:pic>
        <p:nvPicPr>
          <p:cNvPr id="1462" name="Google Shape;1462;g18f83eb609f_8_221"/>
          <p:cNvPicPr preferRelativeResize="0"/>
          <p:nvPr/>
        </p:nvPicPr>
        <p:blipFill rotWithShape="1">
          <a:blip r:embed="rId2">
            <a:alphaModFix/>
          </a:blip>
          <a:srcRect l="15074"/>
          <a:stretch/>
        </p:blipFill>
        <p:spPr>
          <a:xfrm>
            <a:off x="0" y="-10833"/>
            <a:ext cx="10354066" cy="6858000"/>
          </a:xfrm>
          <a:prstGeom prst="rect">
            <a:avLst/>
          </a:prstGeom>
          <a:noFill/>
          <a:ln>
            <a:noFill/>
          </a:ln>
        </p:spPr>
      </p:pic>
      <p:sp>
        <p:nvSpPr>
          <p:cNvPr id="1463" name="Google Shape;1463;g18f83eb609f_8_221"/>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Clr>
                <a:schemeClr val="lt1"/>
              </a:buClr>
              <a:buSzPts val="4700"/>
              <a:buNone/>
              <a:defRPr>
                <a:solidFill>
                  <a:schemeClr val="lt1"/>
                </a:solidFill>
              </a:defRPr>
            </a:lvl2pPr>
            <a:lvl3pPr lvl="2" algn="ctr" rtl="0">
              <a:spcBef>
                <a:spcPts val="0"/>
              </a:spcBef>
              <a:spcAft>
                <a:spcPts val="0"/>
              </a:spcAft>
              <a:buClr>
                <a:schemeClr val="lt1"/>
              </a:buClr>
              <a:buSzPts val="4700"/>
              <a:buNone/>
              <a:defRPr>
                <a:solidFill>
                  <a:schemeClr val="lt1"/>
                </a:solidFill>
              </a:defRPr>
            </a:lvl3pPr>
            <a:lvl4pPr lvl="3" algn="ctr" rtl="0">
              <a:spcBef>
                <a:spcPts val="0"/>
              </a:spcBef>
              <a:spcAft>
                <a:spcPts val="0"/>
              </a:spcAft>
              <a:buClr>
                <a:schemeClr val="lt1"/>
              </a:buClr>
              <a:buSzPts val="4700"/>
              <a:buNone/>
              <a:defRPr>
                <a:solidFill>
                  <a:schemeClr val="lt1"/>
                </a:solidFill>
              </a:defRPr>
            </a:lvl4pPr>
            <a:lvl5pPr lvl="4" algn="ctr" rtl="0">
              <a:spcBef>
                <a:spcPts val="0"/>
              </a:spcBef>
              <a:spcAft>
                <a:spcPts val="0"/>
              </a:spcAft>
              <a:buClr>
                <a:schemeClr val="lt1"/>
              </a:buClr>
              <a:buSzPts val="4700"/>
              <a:buNone/>
              <a:defRPr>
                <a:solidFill>
                  <a:schemeClr val="lt1"/>
                </a:solidFill>
              </a:defRPr>
            </a:lvl5pPr>
            <a:lvl6pPr lvl="5" algn="ctr" rtl="0">
              <a:spcBef>
                <a:spcPts val="0"/>
              </a:spcBef>
              <a:spcAft>
                <a:spcPts val="0"/>
              </a:spcAft>
              <a:buClr>
                <a:schemeClr val="lt1"/>
              </a:buClr>
              <a:buSzPts val="4700"/>
              <a:buNone/>
              <a:defRPr>
                <a:solidFill>
                  <a:schemeClr val="lt1"/>
                </a:solidFill>
              </a:defRPr>
            </a:lvl6pPr>
            <a:lvl7pPr lvl="6" algn="ctr" rtl="0">
              <a:spcBef>
                <a:spcPts val="0"/>
              </a:spcBef>
              <a:spcAft>
                <a:spcPts val="0"/>
              </a:spcAft>
              <a:buClr>
                <a:schemeClr val="lt1"/>
              </a:buClr>
              <a:buSzPts val="4700"/>
              <a:buNone/>
              <a:defRPr>
                <a:solidFill>
                  <a:schemeClr val="lt1"/>
                </a:solidFill>
              </a:defRPr>
            </a:lvl7pPr>
            <a:lvl8pPr lvl="7" algn="ctr" rtl="0">
              <a:spcBef>
                <a:spcPts val="0"/>
              </a:spcBef>
              <a:spcAft>
                <a:spcPts val="0"/>
              </a:spcAft>
              <a:buClr>
                <a:schemeClr val="lt1"/>
              </a:buClr>
              <a:buSzPts val="4700"/>
              <a:buNone/>
              <a:defRPr>
                <a:solidFill>
                  <a:schemeClr val="lt1"/>
                </a:solidFill>
              </a:defRPr>
            </a:lvl8pPr>
            <a:lvl9pPr lvl="8" algn="ctr" rtl="0">
              <a:spcBef>
                <a:spcPts val="0"/>
              </a:spcBef>
              <a:spcAft>
                <a:spcPts val="0"/>
              </a:spcAft>
              <a:buClr>
                <a:schemeClr val="lt1"/>
              </a:buClr>
              <a:buSzPts val="4700"/>
              <a:buNone/>
              <a:defRPr>
                <a:solidFill>
                  <a:schemeClr val="lt1"/>
                </a:solidFill>
              </a:defRPr>
            </a:lvl9pPr>
          </a:lstStyle>
          <a:p>
            <a:endParaRPr/>
          </a:p>
        </p:txBody>
      </p:sp>
      <p:sp>
        <p:nvSpPr>
          <p:cNvPr id="1464" name="Google Shape;1464;g18f83eb609f_8_221"/>
          <p:cNvSpPr txBox="1">
            <a:spLocks noGrp="1"/>
          </p:cNvSpPr>
          <p:nvPr>
            <p:ph type="body" idx="1"/>
          </p:nvPr>
        </p:nvSpPr>
        <p:spPr>
          <a:xfrm>
            <a:off x="955867" y="1384633"/>
            <a:ext cx="10272000" cy="4748100"/>
          </a:xfrm>
          <a:prstGeom prst="rect">
            <a:avLst/>
          </a:prstGeom>
        </p:spPr>
        <p:txBody>
          <a:bodyPr spcFirstLastPara="1" wrap="square" lIns="121900" tIns="121900" rIns="121900" bIns="121900" anchor="ctr" anchorCtr="0">
            <a:noAutofit/>
          </a:bodyPr>
          <a:lstStyle>
            <a:lvl1pPr marL="457200" lvl="0" indent="-361950" rtl="0">
              <a:lnSpc>
                <a:spcPct val="100000"/>
              </a:lnSpc>
              <a:spcBef>
                <a:spcPts val="0"/>
              </a:spcBef>
              <a:spcAft>
                <a:spcPts val="0"/>
              </a:spcAft>
              <a:buSzPts val="2100"/>
              <a:buFont typeface="Inter SemiBold"/>
              <a:buAutoNum type="arabicPeriod"/>
              <a:defRPr sz="1500"/>
            </a:lvl1pPr>
            <a:lvl2pPr marL="914400" lvl="1" indent="-361950" rtl="0">
              <a:lnSpc>
                <a:spcPct val="100000"/>
              </a:lnSpc>
              <a:spcBef>
                <a:spcPts val="0"/>
              </a:spcBef>
              <a:spcAft>
                <a:spcPts val="0"/>
              </a:spcAft>
              <a:buSzPts val="2100"/>
              <a:buFont typeface="Roboto Condensed Light"/>
              <a:buAutoNum type="alphaLcPeriod"/>
              <a:defRPr sz="2100"/>
            </a:lvl2pPr>
            <a:lvl3pPr marL="1371600" lvl="2" indent="-361950" rtl="0">
              <a:lnSpc>
                <a:spcPct val="100000"/>
              </a:lnSpc>
              <a:spcBef>
                <a:spcPts val="0"/>
              </a:spcBef>
              <a:spcAft>
                <a:spcPts val="0"/>
              </a:spcAft>
              <a:buSzPts val="2100"/>
              <a:buFont typeface="Roboto Condensed Light"/>
              <a:buAutoNum type="romanLcPeriod"/>
              <a:defRPr sz="2100"/>
            </a:lvl3pPr>
            <a:lvl4pPr marL="1828800" lvl="3" indent="-361950" rtl="0">
              <a:lnSpc>
                <a:spcPct val="100000"/>
              </a:lnSpc>
              <a:spcBef>
                <a:spcPts val="0"/>
              </a:spcBef>
              <a:spcAft>
                <a:spcPts val="0"/>
              </a:spcAft>
              <a:buSzPts val="2100"/>
              <a:buFont typeface="Roboto Condensed Light"/>
              <a:buAutoNum type="arabicPeriod"/>
              <a:defRPr sz="2100"/>
            </a:lvl4pPr>
            <a:lvl5pPr marL="2286000" lvl="4" indent="-361950" rtl="0">
              <a:lnSpc>
                <a:spcPct val="100000"/>
              </a:lnSpc>
              <a:spcBef>
                <a:spcPts val="0"/>
              </a:spcBef>
              <a:spcAft>
                <a:spcPts val="0"/>
              </a:spcAft>
              <a:buSzPts val="2100"/>
              <a:buFont typeface="Roboto Condensed Light"/>
              <a:buAutoNum type="alphaLcPeriod"/>
              <a:defRPr sz="2100"/>
            </a:lvl5pPr>
            <a:lvl6pPr marL="2743200" lvl="5" indent="-361950" rtl="0">
              <a:lnSpc>
                <a:spcPct val="100000"/>
              </a:lnSpc>
              <a:spcBef>
                <a:spcPts val="0"/>
              </a:spcBef>
              <a:spcAft>
                <a:spcPts val="0"/>
              </a:spcAft>
              <a:buSzPts val="2100"/>
              <a:buFont typeface="Roboto Condensed Light"/>
              <a:buAutoNum type="romanLcPeriod"/>
              <a:defRPr sz="2100"/>
            </a:lvl6pPr>
            <a:lvl7pPr marL="3200400" lvl="6" indent="-361950" rtl="0">
              <a:lnSpc>
                <a:spcPct val="100000"/>
              </a:lnSpc>
              <a:spcBef>
                <a:spcPts val="0"/>
              </a:spcBef>
              <a:spcAft>
                <a:spcPts val="0"/>
              </a:spcAft>
              <a:buSzPts val="2100"/>
              <a:buFont typeface="Roboto Condensed Light"/>
              <a:buAutoNum type="arabicPeriod"/>
              <a:defRPr sz="2100"/>
            </a:lvl7pPr>
            <a:lvl8pPr marL="3657600" lvl="7" indent="-361950" rtl="0">
              <a:lnSpc>
                <a:spcPct val="100000"/>
              </a:lnSpc>
              <a:spcBef>
                <a:spcPts val="0"/>
              </a:spcBef>
              <a:spcAft>
                <a:spcPts val="0"/>
              </a:spcAft>
              <a:buSzPts val="2100"/>
              <a:buFont typeface="Roboto Condensed Light"/>
              <a:buAutoNum type="alphaLcPeriod"/>
              <a:defRPr sz="2100"/>
            </a:lvl8pPr>
            <a:lvl9pPr marL="4114800" lvl="8" indent="-361950" rtl="0">
              <a:lnSpc>
                <a:spcPct val="100000"/>
              </a:lnSpc>
              <a:spcBef>
                <a:spcPts val="0"/>
              </a:spcBef>
              <a:spcAft>
                <a:spcPts val="0"/>
              </a:spcAft>
              <a:buSzPts val="2100"/>
              <a:buFont typeface="Roboto Condensed Light"/>
              <a:buAutoNum type="romanLcPeriod"/>
              <a:defRPr sz="2100"/>
            </a:lvl9pPr>
          </a:lstStyle>
          <a:p>
            <a:endParaRPr/>
          </a:p>
        </p:txBody>
      </p:sp>
      <p:pic>
        <p:nvPicPr>
          <p:cNvPr id="1465" name="Google Shape;1465;g18f83eb609f_8_221"/>
          <p:cNvPicPr preferRelativeResize="0"/>
          <p:nvPr/>
        </p:nvPicPr>
        <p:blipFill rotWithShape="1">
          <a:blip r:embed="rId3">
            <a:alphaModFix/>
          </a:blip>
          <a:srcRect l="35831" r="48145"/>
          <a:stretch/>
        </p:blipFill>
        <p:spPr>
          <a:xfrm flipH="1">
            <a:off x="10238501" y="-10833"/>
            <a:ext cx="1953499" cy="6858000"/>
          </a:xfrm>
          <a:prstGeom prst="rect">
            <a:avLst/>
          </a:prstGeom>
          <a:noFill/>
          <a:ln>
            <a:noFill/>
          </a:ln>
        </p:spPr>
      </p:pic>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66"/>
        <p:cNvGrpSpPr/>
        <p:nvPr/>
      </p:nvGrpSpPr>
      <p:grpSpPr>
        <a:xfrm>
          <a:off x="0" y="0"/>
          <a:ext cx="0" cy="0"/>
          <a:chOff x="0" y="0"/>
          <a:chExt cx="0" cy="0"/>
        </a:xfrm>
      </p:grpSpPr>
      <p:pic>
        <p:nvPicPr>
          <p:cNvPr id="1467" name="Google Shape;1467;g18f83eb609f_8_226"/>
          <p:cNvPicPr preferRelativeResize="0"/>
          <p:nvPr/>
        </p:nvPicPr>
        <p:blipFill rotWithShape="1">
          <a:blip r:embed="rId2">
            <a:alphaModFix/>
          </a:blip>
          <a:srcRect l="73176"/>
          <a:stretch/>
        </p:blipFill>
        <p:spPr>
          <a:xfrm rot="10800000">
            <a:off x="8929266" y="-10833"/>
            <a:ext cx="3270202" cy="6858000"/>
          </a:xfrm>
          <a:prstGeom prst="rect">
            <a:avLst/>
          </a:prstGeom>
          <a:noFill/>
          <a:ln>
            <a:noFill/>
          </a:ln>
        </p:spPr>
      </p:pic>
      <p:pic>
        <p:nvPicPr>
          <p:cNvPr id="1468" name="Google Shape;1468;g18f83eb609f_8_226"/>
          <p:cNvPicPr preferRelativeResize="0"/>
          <p:nvPr/>
        </p:nvPicPr>
        <p:blipFill rotWithShape="1">
          <a:blip r:embed="rId2">
            <a:alphaModFix/>
          </a:blip>
          <a:srcRect l="26578"/>
          <a:stretch/>
        </p:blipFill>
        <p:spPr>
          <a:xfrm rot="10800000" flipH="1">
            <a:off x="-10567" y="-10833"/>
            <a:ext cx="8951366" cy="6858000"/>
          </a:xfrm>
          <a:prstGeom prst="rect">
            <a:avLst/>
          </a:prstGeom>
          <a:noFill/>
          <a:ln>
            <a:noFill/>
          </a:ln>
        </p:spPr>
      </p:pic>
      <p:sp>
        <p:nvSpPr>
          <p:cNvPr id="1469" name="Google Shape;1469;g18f83eb609f_8_226"/>
          <p:cNvSpPr txBox="1">
            <a:spLocks noGrp="1"/>
          </p:cNvSpPr>
          <p:nvPr>
            <p:ph type="title"/>
          </p:nvPr>
        </p:nvSpPr>
        <p:spPr>
          <a:xfrm>
            <a:off x="1585183" y="3602475"/>
            <a:ext cx="3884400" cy="4875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700"/>
              <a:buNone/>
              <a:defRPr sz="3300" b="0">
                <a:solidFill>
                  <a:schemeClr val="lt1"/>
                </a:solidFill>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470" name="Google Shape;1470;g18f83eb609f_8_226"/>
          <p:cNvSpPr txBox="1">
            <a:spLocks noGrp="1"/>
          </p:cNvSpPr>
          <p:nvPr>
            <p:ph type="title" idx="2"/>
          </p:nvPr>
        </p:nvSpPr>
        <p:spPr>
          <a:xfrm>
            <a:off x="6722817" y="3602514"/>
            <a:ext cx="3884400" cy="4875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700"/>
              <a:buNone/>
              <a:defRPr sz="3300" b="0">
                <a:solidFill>
                  <a:schemeClr val="lt1"/>
                </a:solidFill>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471" name="Google Shape;1471;g18f83eb609f_8_226"/>
          <p:cNvSpPr txBox="1">
            <a:spLocks noGrp="1"/>
          </p:cNvSpPr>
          <p:nvPr>
            <p:ph type="subTitle" idx="1"/>
          </p:nvPr>
        </p:nvSpPr>
        <p:spPr>
          <a:xfrm>
            <a:off x="6722817" y="4196153"/>
            <a:ext cx="3884400" cy="1167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472" name="Google Shape;1472;g18f83eb609f_8_226"/>
          <p:cNvSpPr txBox="1">
            <a:spLocks noGrp="1"/>
          </p:cNvSpPr>
          <p:nvPr>
            <p:ph type="subTitle" idx="3"/>
          </p:nvPr>
        </p:nvSpPr>
        <p:spPr>
          <a:xfrm>
            <a:off x="1584783" y="4196152"/>
            <a:ext cx="3885300" cy="1167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473" name="Google Shape;1473;g18f83eb609f_8_226"/>
          <p:cNvSpPr txBox="1">
            <a:spLocks noGrp="1"/>
          </p:cNvSpPr>
          <p:nvPr>
            <p:ph type="title" idx="4"/>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sz="4700"/>
            </a:lvl1pPr>
            <a:lvl2pPr lvl="1" algn="ctr" rtl="0">
              <a:spcBef>
                <a:spcPts val="0"/>
              </a:spcBef>
              <a:spcAft>
                <a:spcPts val="0"/>
              </a:spcAft>
              <a:buClr>
                <a:schemeClr val="lt1"/>
              </a:buClr>
              <a:buSzPts val="4700"/>
              <a:buNone/>
              <a:defRPr>
                <a:solidFill>
                  <a:schemeClr val="lt1"/>
                </a:solidFill>
              </a:defRPr>
            </a:lvl2pPr>
            <a:lvl3pPr lvl="2" algn="ctr" rtl="0">
              <a:spcBef>
                <a:spcPts val="0"/>
              </a:spcBef>
              <a:spcAft>
                <a:spcPts val="0"/>
              </a:spcAft>
              <a:buClr>
                <a:schemeClr val="lt1"/>
              </a:buClr>
              <a:buSzPts val="4700"/>
              <a:buNone/>
              <a:defRPr>
                <a:solidFill>
                  <a:schemeClr val="lt1"/>
                </a:solidFill>
              </a:defRPr>
            </a:lvl3pPr>
            <a:lvl4pPr lvl="3" algn="ctr" rtl="0">
              <a:spcBef>
                <a:spcPts val="0"/>
              </a:spcBef>
              <a:spcAft>
                <a:spcPts val="0"/>
              </a:spcAft>
              <a:buClr>
                <a:schemeClr val="lt1"/>
              </a:buClr>
              <a:buSzPts val="4700"/>
              <a:buNone/>
              <a:defRPr>
                <a:solidFill>
                  <a:schemeClr val="lt1"/>
                </a:solidFill>
              </a:defRPr>
            </a:lvl4pPr>
            <a:lvl5pPr lvl="4" algn="ctr" rtl="0">
              <a:spcBef>
                <a:spcPts val="0"/>
              </a:spcBef>
              <a:spcAft>
                <a:spcPts val="0"/>
              </a:spcAft>
              <a:buClr>
                <a:schemeClr val="lt1"/>
              </a:buClr>
              <a:buSzPts val="4700"/>
              <a:buNone/>
              <a:defRPr>
                <a:solidFill>
                  <a:schemeClr val="lt1"/>
                </a:solidFill>
              </a:defRPr>
            </a:lvl5pPr>
            <a:lvl6pPr lvl="5" algn="ctr" rtl="0">
              <a:spcBef>
                <a:spcPts val="0"/>
              </a:spcBef>
              <a:spcAft>
                <a:spcPts val="0"/>
              </a:spcAft>
              <a:buClr>
                <a:schemeClr val="lt1"/>
              </a:buClr>
              <a:buSzPts val="4700"/>
              <a:buNone/>
              <a:defRPr>
                <a:solidFill>
                  <a:schemeClr val="lt1"/>
                </a:solidFill>
              </a:defRPr>
            </a:lvl6pPr>
            <a:lvl7pPr lvl="6" algn="ctr" rtl="0">
              <a:spcBef>
                <a:spcPts val="0"/>
              </a:spcBef>
              <a:spcAft>
                <a:spcPts val="0"/>
              </a:spcAft>
              <a:buClr>
                <a:schemeClr val="lt1"/>
              </a:buClr>
              <a:buSzPts val="4700"/>
              <a:buNone/>
              <a:defRPr>
                <a:solidFill>
                  <a:schemeClr val="lt1"/>
                </a:solidFill>
              </a:defRPr>
            </a:lvl7pPr>
            <a:lvl8pPr lvl="7" algn="ctr" rtl="0">
              <a:spcBef>
                <a:spcPts val="0"/>
              </a:spcBef>
              <a:spcAft>
                <a:spcPts val="0"/>
              </a:spcAft>
              <a:buClr>
                <a:schemeClr val="lt1"/>
              </a:buClr>
              <a:buSzPts val="4700"/>
              <a:buNone/>
              <a:defRPr>
                <a:solidFill>
                  <a:schemeClr val="lt1"/>
                </a:solidFill>
              </a:defRPr>
            </a:lvl8pPr>
            <a:lvl9pPr lvl="8" algn="ctr" rtl="0">
              <a:spcBef>
                <a:spcPts val="0"/>
              </a:spcBef>
              <a:spcAft>
                <a:spcPts val="0"/>
              </a:spcAft>
              <a:buClr>
                <a:schemeClr val="lt1"/>
              </a:buClr>
              <a:buSzPts val="4700"/>
              <a:buNone/>
              <a:defRPr>
                <a:solidFill>
                  <a:schemeClr val="lt1"/>
                </a:solidFill>
              </a:defRPr>
            </a:lvl9pPr>
          </a:lstStyle>
          <a:p>
            <a:endParaRPr/>
          </a:p>
        </p:txBody>
      </p:sp>
      <p:sp>
        <p:nvSpPr>
          <p:cNvPr id="1474" name="Google Shape;1474;g18f83eb609f_8_226"/>
          <p:cNvSpPr/>
          <p:nvPr/>
        </p:nvSpPr>
        <p:spPr>
          <a:xfrm>
            <a:off x="9485839" y="6330162"/>
            <a:ext cx="149153" cy="64217"/>
          </a:xfrm>
          <a:custGeom>
            <a:avLst/>
            <a:gdLst/>
            <a:ahLst/>
            <a:cxnLst/>
            <a:rect l="l" t="t" r="r" b="b"/>
            <a:pathLst>
              <a:path w="2966" h="1277" fill="none" extrusionOk="0">
                <a:moveTo>
                  <a:pt x="0" y="19"/>
                </a:moveTo>
                <a:lnTo>
                  <a:pt x="0" y="19"/>
                </a:lnTo>
                <a:lnTo>
                  <a:pt x="0" y="19"/>
                </a:lnTo>
                <a:lnTo>
                  <a:pt x="601" y="0"/>
                </a:lnTo>
                <a:lnTo>
                  <a:pt x="601" y="0"/>
                </a:lnTo>
                <a:lnTo>
                  <a:pt x="1220" y="19"/>
                </a:lnTo>
                <a:lnTo>
                  <a:pt x="1802" y="75"/>
                </a:lnTo>
                <a:lnTo>
                  <a:pt x="1802" y="75"/>
                </a:lnTo>
                <a:lnTo>
                  <a:pt x="2121" y="113"/>
                </a:lnTo>
                <a:lnTo>
                  <a:pt x="2308" y="150"/>
                </a:lnTo>
                <a:lnTo>
                  <a:pt x="2496" y="188"/>
                </a:lnTo>
                <a:lnTo>
                  <a:pt x="2684" y="263"/>
                </a:lnTo>
                <a:lnTo>
                  <a:pt x="2759" y="319"/>
                </a:lnTo>
                <a:lnTo>
                  <a:pt x="2834" y="376"/>
                </a:lnTo>
                <a:lnTo>
                  <a:pt x="2890" y="432"/>
                </a:lnTo>
                <a:lnTo>
                  <a:pt x="2928" y="507"/>
                </a:lnTo>
                <a:lnTo>
                  <a:pt x="2946" y="582"/>
                </a:lnTo>
                <a:lnTo>
                  <a:pt x="2965" y="676"/>
                </a:lnTo>
                <a:lnTo>
                  <a:pt x="2965" y="676"/>
                </a:lnTo>
                <a:lnTo>
                  <a:pt x="2965" y="770"/>
                </a:lnTo>
                <a:lnTo>
                  <a:pt x="2928" y="864"/>
                </a:lnTo>
                <a:lnTo>
                  <a:pt x="2890" y="976"/>
                </a:lnTo>
                <a:lnTo>
                  <a:pt x="2834" y="1089"/>
                </a:lnTo>
                <a:lnTo>
                  <a:pt x="2834" y="1089"/>
                </a:lnTo>
                <a:lnTo>
                  <a:pt x="2796" y="1126"/>
                </a:lnTo>
                <a:lnTo>
                  <a:pt x="2740" y="1183"/>
                </a:lnTo>
                <a:lnTo>
                  <a:pt x="2665" y="1201"/>
                </a:lnTo>
                <a:lnTo>
                  <a:pt x="2590" y="1239"/>
                </a:lnTo>
                <a:lnTo>
                  <a:pt x="2402" y="1258"/>
                </a:lnTo>
                <a:lnTo>
                  <a:pt x="2177" y="1276"/>
                </a:lnTo>
                <a:lnTo>
                  <a:pt x="2177" y="1276"/>
                </a:lnTo>
                <a:lnTo>
                  <a:pt x="1896" y="1258"/>
                </a:lnTo>
                <a:lnTo>
                  <a:pt x="1614" y="1220"/>
                </a:lnTo>
                <a:lnTo>
                  <a:pt x="1389" y="1183"/>
                </a:lnTo>
                <a:lnTo>
                  <a:pt x="1220" y="1145"/>
                </a:lnTo>
                <a:lnTo>
                  <a:pt x="1220" y="1145"/>
                </a:lnTo>
                <a:lnTo>
                  <a:pt x="976" y="1051"/>
                </a:lnTo>
                <a:lnTo>
                  <a:pt x="770" y="939"/>
                </a:lnTo>
                <a:lnTo>
                  <a:pt x="601" y="826"/>
                </a:lnTo>
                <a:lnTo>
                  <a:pt x="432" y="676"/>
                </a:lnTo>
                <a:lnTo>
                  <a:pt x="301" y="526"/>
                </a:lnTo>
                <a:lnTo>
                  <a:pt x="169" y="376"/>
                </a:lnTo>
                <a:lnTo>
                  <a:pt x="75" y="207"/>
                </a:lnTo>
                <a:lnTo>
                  <a:pt x="0" y="19"/>
                </a:lnTo>
                <a:lnTo>
                  <a:pt x="0" y="19"/>
                </a:lnTo>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5" name="Google Shape;1475;g18f83eb609f_8_226"/>
          <p:cNvSpPr/>
          <p:nvPr/>
        </p:nvSpPr>
        <p:spPr>
          <a:xfrm>
            <a:off x="8459147" y="6520743"/>
            <a:ext cx="29318" cy="88757"/>
          </a:xfrm>
          <a:custGeom>
            <a:avLst/>
            <a:gdLst/>
            <a:ahLst/>
            <a:cxnLst/>
            <a:rect l="l" t="t" r="r" b="b"/>
            <a:pathLst>
              <a:path w="583" h="1765" fill="none" extrusionOk="0">
                <a:moveTo>
                  <a:pt x="1" y="1765"/>
                </a:moveTo>
                <a:lnTo>
                  <a:pt x="1" y="1765"/>
                </a:lnTo>
                <a:lnTo>
                  <a:pt x="1" y="1521"/>
                </a:lnTo>
                <a:lnTo>
                  <a:pt x="1" y="1277"/>
                </a:lnTo>
                <a:lnTo>
                  <a:pt x="39" y="1052"/>
                </a:lnTo>
                <a:lnTo>
                  <a:pt x="95" y="808"/>
                </a:lnTo>
                <a:lnTo>
                  <a:pt x="170" y="583"/>
                </a:lnTo>
                <a:lnTo>
                  <a:pt x="264" y="376"/>
                </a:lnTo>
                <a:lnTo>
                  <a:pt x="414" y="170"/>
                </a:lnTo>
                <a:lnTo>
                  <a:pt x="583" y="1"/>
                </a:lnTo>
                <a:lnTo>
                  <a:pt x="583" y="1"/>
                </a:lnTo>
                <a:lnTo>
                  <a:pt x="470" y="170"/>
                </a:lnTo>
                <a:lnTo>
                  <a:pt x="376" y="339"/>
                </a:lnTo>
                <a:lnTo>
                  <a:pt x="282" y="508"/>
                </a:lnTo>
                <a:lnTo>
                  <a:pt x="207" y="695"/>
                </a:lnTo>
                <a:lnTo>
                  <a:pt x="95" y="1052"/>
                </a:lnTo>
                <a:lnTo>
                  <a:pt x="39" y="1389"/>
                </a:lnTo>
                <a:lnTo>
                  <a:pt x="39" y="1389"/>
                </a:lnTo>
                <a:lnTo>
                  <a:pt x="20" y="1577"/>
                </a:lnTo>
                <a:lnTo>
                  <a:pt x="1" y="1765"/>
                </a:lnTo>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76"/>
        <p:cNvGrpSpPr/>
        <p:nvPr/>
      </p:nvGrpSpPr>
      <p:grpSpPr>
        <a:xfrm>
          <a:off x="0" y="0"/>
          <a:ext cx="0" cy="0"/>
          <a:chOff x="0" y="0"/>
          <a:chExt cx="0" cy="0"/>
        </a:xfrm>
      </p:grpSpPr>
      <p:pic>
        <p:nvPicPr>
          <p:cNvPr id="1477" name="Google Shape;1477;g18f83eb609f_8_236"/>
          <p:cNvPicPr preferRelativeResize="0"/>
          <p:nvPr/>
        </p:nvPicPr>
        <p:blipFill rotWithShape="1">
          <a:blip r:embed="rId2">
            <a:alphaModFix/>
          </a:blip>
          <a:srcRect l="15074"/>
          <a:stretch/>
        </p:blipFill>
        <p:spPr>
          <a:xfrm rot="10800000" flipH="1">
            <a:off x="0" y="-10833"/>
            <a:ext cx="10354066" cy="6858000"/>
          </a:xfrm>
          <a:prstGeom prst="rect">
            <a:avLst/>
          </a:prstGeom>
          <a:noFill/>
          <a:ln>
            <a:noFill/>
          </a:ln>
        </p:spPr>
      </p:pic>
      <p:pic>
        <p:nvPicPr>
          <p:cNvPr id="1478" name="Google Shape;1478;g18f83eb609f_8_236"/>
          <p:cNvPicPr preferRelativeResize="0"/>
          <p:nvPr/>
        </p:nvPicPr>
        <p:blipFill rotWithShape="1">
          <a:blip r:embed="rId3">
            <a:alphaModFix/>
          </a:blip>
          <a:srcRect l="35831" r="48145"/>
          <a:stretch/>
        </p:blipFill>
        <p:spPr>
          <a:xfrm rot="10800000">
            <a:off x="10238501" y="-10833"/>
            <a:ext cx="1953499" cy="6858000"/>
          </a:xfrm>
          <a:prstGeom prst="rect">
            <a:avLst/>
          </a:prstGeom>
          <a:noFill/>
          <a:ln>
            <a:noFill/>
          </a:ln>
        </p:spPr>
      </p:pic>
      <p:sp>
        <p:nvSpPr>
          <p:cNvPr id="1479" name="Google Shape;1479;g18f83eb609f_8_236"/>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Contents slide layout">
  <p:cSld name="3_Contents slide layout">
    <p:spTree>
      <p:nvGrpSpPr>
        <p:cNvPr id="1" name="Shape 127"/>
        <p:cNvGrpSpPr/>
        <p:nvPr/>
      </p:nvGrpSpPr>
      <p:grpSpPr>
        <a:xfrm>
          <a:off x="0" y="0"/>
          <a:ext cx="0" cy="0"/>
          <a:chOff x="0" y="0"/>
          <a:chExt cx="0" cy="0"/>
        </a:xfrm>
      </p:grpSpPr>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80"/>
        <p:cNvGrpSpPr/>
        <p:nvPr/>
      </p:nvGrpSpPr>
      <p:grpSpPr>
        <a:xfrm>
          <a:off x="0" y="0"/>
          <a:ext cx="0" cy="0"/>
          <a:chOff x="0" y="0"/>
          <a:chExt cx="0" cy="0"/>
        </a:xfrm>
      </p:grpSpPr>
      <p:grpSp>
        <p:nvGrpSpPr>
          <p:cNvPr id="1481" name="Google Shape;1481;g18f83eb609f_8_240"/>
          <p:cNvGrpSpPr/>
          <p:nvPr/>
        </p:nvGrpSpPr>
        <p:grpSpPr>
          <a:xfrm>
            <a:off x="-38" y="-10833"/>
            <a:ext cx="12189170" cy="6857829"/>
            <a:chOff x="1204368" y="-8125"/>
            <a:chExt cx="9142106" cy="5143500"/>
          </a:xfrm>
        </p:grpSpPr>
        <p:pic>
          <p:nvPicPr>
            <p:cNvPr id="1482" name="Google Shape;1482;g18f83eb609f_8_240"/>
            <p:cNvPicPr preferRelativeResize="0"/>
            <p:nvPr/>
          </p:nvPicPr>
          <p:blipFill rotWithShape="1">
            <a:blip r:embed="rId2">
              <a:alphaModFix/>
            </a:blip>
            <a:srcRect l="28243"/>
            <a:stretch/>
          </p:blipFill>
          <p:spPr>
            <a:xfrm>
              <a:off x="1204368" y="-8125"/>
              <a:ext cx="6561173" cy="5143500"/>
            </a:xfrm>
            <a:prstGeom prst="rect">
              <a:avLst/>
            </a:prstGeom>
            <a:noFill/>
            <a:ln>
              <a:noFill/>
            </a:ln>
          </p:spPr>
        </p:pic>
        <p:pic>
          <p:nvPicPr>
            <p:cNvPr id="1483" name="Google Shape;1483;g18f83eb609f_8_240"/>
            <p:cNvPicPr preferRelativeResize="0"/>
            <p:nvPr/>
          </p:nvPicPr>
          <p:blipFill rotWithShape="1">
            <a:blip r:embed="rId3">
              <a:alphaModFix/>
            </a:blip>
            <a:srcRect l="22679" r="48145"/>
            <a:stretch/>
          </p:blipFill>
          <p:spPr>
            <a:xfrm flipH="1">
              <a:off x="7678874" y="-8125"/>
              <a:ext cx="2667600" cy="5143500"/>
            </a:xfrm>
            <a:prstGeom prst="rect">
              <a:avLst/>
            </a:prstGeom>
            <a:noFill/>
            <a:ln>
              <a:noFill/>
            </a:ln>
          </p:spPr>
        </p:pic>
      </p:grpSp>
      <p:sp>
        <p:nvSpPr>
          <p:cNvPr id="1484" name="Google Shape;1484;g18f83eb609f_8_240"/>
          <p:cNvSpPr txBox="1">
            <a:spLocks noGrp="1"/>
          </p:cNvSpPr>
          <p:nvPr>
            <p:ph type="body" idx="1"/>
          </p:nvPr>
        </p:nvSpPr>
        <p:spPr>
          <a:xfrm>
            <a:off x="2299400" y="2331800"/>
            <a:ext cx="7593300" cy="2194500"/>
          </a:xfrm>
          <a:prstGeom prst="rect">
            <a:avLst/>
          </a:prstGeom>
        </p:spPr>
        <p:txBody>
          <a:bodyPr spcFirstLastPara="1" wrap="square" lIns="121900" tIns="121900" rIns="121900" bIns="121900" anchor="ctr" anchorCtr="0">
            <a:noAutofit/>
          </a:bodyPr>
          <a:lstStyle>
            <a:lvl1pPr marL="457200" lvl="0" indent="-361950" rtl="0">
              <a:lnSpc>
                <a:spcPct val="100000"/>
              </a:lnSpc>
              <a:spcBef>
                <a:spcPts val="0"/>
              </a:spcBef>
              <a:spcAft>
                <a:spcPts val="0"/>
              </a:spcAft>
              <a:buClr>
                <a:schemeClr val="accent1"/>
              </a:buClr>
              <a:buSzPts val="2100"/>
              <a:buFont typeface="Nunito Light"/>
              <a:buChar char="●"/>
              <a:defRPr/>
            </a:lvl1pPr>
            <a:lvl2pPr marL="914400" lvl="1" indent="-361950" rtl="0">
              <a:lnSpc>
                <a:spcPct val="100000"/>
              </a:lnSpc>
              <a:spcBef>
                <a:spcPts val="0"/>
              </a:spcBef>
              <a:spcAft>
                <a:spcPts val="0"/>
              </a:spcAft>
              <a:buSzPts val="2100"/>
              <a:buFont typeface="Nunito Light"/>
              <a:buChar char="○"/>
              <a:defRPr/>
            </a:lvl2pPr>
            <a:lvl3pPr marL="1371600" lvl="2" indent="-355600" rtl="0">
              <a:lnSpc>
                <a:spcPct val="100000"/>
              </a:lnSpc>
              <a:spcBef>
                <a:spcPts val="2100"/>
              </a:spcBef>
              <a:spcAft>
                <a:spcPts val="0"/>
              </a:spcAft>
              <a:buSzPts val="2000"/>
              <a:buFont typeface="Nunito Light"/>
              <a:buChar char="■"/>
              <a:defRPr/>
            </a:lvl3pPr>
            <a:lvl4pPr marL="1828800" lvl="3" indent="-355600" rtl="0">
              <a:lnSpc>
                <a:spcPct val="100000"/>
              </a:lnSpc>
              <a:spcBef>
                <a:spcPts val="2100"/>
              </a:spcBef>
              <a:spcAft>
                <a:spcPts val="0"/>
              </a:spcAft>
              <a:buSzPts val="2000"/>
              <a:buFont typeface="Nunito Light"/>
              <a:buChar char="●"/>
              <a:defRPr/>
            </a:lvl4pPr>
            <a:lvl5pPr marL="2286000" lvl="4" indent="-355600" rtl="0">
              <a:lnSpc>
                <a:spcPct val="100000"/>
              </a:lnSpc>
              <a:spcBef>
                <a:spcPts val="2100"/>
              </a:spcBef>
              <a:spcAft>
                <a:spcPts val="0"/>
              </a:spcAft>
              <a:buSzPts val="2000"/>
              <a:buFont typeface="Nunito Light"/>
              <a:buChar char="○"/>
              <a:defRPr/>
            </a:lvl5pPr>
            <a:lvl6pPr marL="2743200" lvl="5" indent="-355600" rtl="0">
              <a:lnSpc>
                <a:spcPct val="100000"/>
              </a:lnSpc>
              <a:spcBef>
                <a:spcPts val="2100"/>
              </a:spcBef>
              <a:spcAft>
                <a:spcPts val="0"/>
              </a:spcAft>
              <a:buSzPts val="2000"/>
              <a:buFont typeface="Nunito Light"/>
              <a:buChar char="■"/>
              <a:defRPr/>
            </a:lvl6pPr>
            <a:lvl7pPr marL="3200400" lvl="6" indent="-336550" rtl="0">
              <a:lnSpc>
                <a:spcPct val="100000"/>
              </a:lnSpc>
              <a:spcBef>
                <a:spcPts val="2100"/>
              </a:spcBef>
              <a:spcAft>
                <a:spcPts val="0"/>
              </a:spcAft>
              <a:buSzPts val="1700"/>
              <a:buFont typeface="Nunito Light"/>
              <a:buChar char="●"/>
              <a:defRPr/>
            </a:lvl7pPr>
            <a:lvl8pPr marL="3657600" lvl="7" indent="-336550" rtl="0">
              <a:lnSpc>
                <a:spcPct val="100000"/>
              </a:lnSpc>
              <a:spcBef>
                <a:spcPts val="2100"/>
              </a:spcBef>
              <a:spcAft>
                <a:spcPts val="0"/>
              </a:spcAft>
              <a:buSzPts val="1700"/>
              <a:buFont typeface="Nunito Light"/>
              <a:buChar char="○"/>
              <a:defRPr/>
            </a:lvl8pPr>
            <a:lvl9pPr marL="4114800" lvl="8" indent="-355600" rtl="0">
              <a:lnSpc>
                <a:spcPct val="100000"/>
              </a:lnSpc>
              <a:spcBef>
                <a:spcPts val="2100"/>
              </a:spcBef>
              <a:spcAft>
                <a:spcPts val="2100"/>
              </a:spcAft>
              <a:buSzPts val="2000"/>
              <a:buFont typeface="Nunito Light"/>
              <a:buChar char="■"/>
              <a:defRPr/>
            </a:lvl9pPr>
          </a:lstStyle>
          <a:p>
            <a:endParaRPr/>
          </a:p>
        </p:txBody>
      </p:sp>
      <p:sp>
        <p:nvSpPr>
          <p:cNvPr id="1485" name="Google Shape;1485;g18f83eb609f_8_240"/>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Clr>
                <a:schemeClr val="accent1"/>
              </a:buClr>
              <a:buSzPts val="4700"/>
              <a:buNone/>
              <a:defRPr>
                <a:solidFill>
                  <a:schemeClr val="accent1"/>
                </a:solidFill>
              </a:defRPr>
            </a:lvl2pPr>
            <a:lvl3pPr lvl="2" algn="ctr" rtl="0">
              <a:spcBef>
                <a:spcPts val="0"/>
              </a:spcBef>
              <a:spcAft>
                <a:spcPts val="0"/>
              </a:spcAft>
              <a:buClr>
                <a:schemeClr val="accent1"/>
              </a:buClr>
              <a:buSzPts val="4700"/>
              <a:buNone/>
              <a:defRPr>
                <a:solidFill>
                  <a:schemeClr val="accent1"/>
                </a:solidFill>
              </a:defRPr>
            </a:lvl3pPr>
            <a:lvl4pPr lvl="3" algn="ctr" rtl="0">
              <a:spcBef>
                <a:spcPts val="0"/>
              </a:spcBef>
              <a:spcAft>
                <a:spcPts val="0"/>
              </a:spcAft>
              <a:buClr>
                <a:schemeClr val="accent1"/>
              </a:buClr>
              <a:buSzPts val="4700"/>
              <a:buNone/>
              <a:defRPr>
                <a:solidFill>
                  <a:schemeClr val="accent1"/>
                </a:solidFill>
              </a:defRPr>
            </a:lvl4pPr>
            <a:lvl5pPr lvl="4" algn="ctr" rtl="0">
              <a:spcBef>
                <a:spcPts val="0"/>
              </a:spcBef>
              <a:spcAft>
                <a:spcPts val="0"/>
              </a:spcAft>
              <a:buClr>
                <a:schemeClr val="accent1"/>
              </a:buClr>
              <a:buSzPts val="4700"/>
              <a:buNone/>
              <a:defRPr>
                <a:solidFill>
                  <a:schemeClr val="accent1"/>
                </a:solidFill>
              </a:defRPr>
            </a:lvl5pPr>
            <a:lvl6pPr lvl="5" algn="ctr" rtl="0">
              <a:spcBef>
                <a:spcPts val="0"/>
              </a:spcBef>
              <a:spcAft>
                <a:spcPts val="0"/>
              </a:spcAft>
              <a:buClr>
                <a:schemeClr val="accent1"/>
              </a:buClr>
              <a:buSzPts val="4700"/>
              <a:buNone/>
              <a:defRPr>
                <a:solidFill>
                  <a:schemeClr val="accent1"/>
                </a:solidFill>
              </a:defRPr>
            </a:lvl6pPr>
            <a:lvl7pPr lvl="6" algn="ctr" rtl="0">
              <a:spcBef>
                <a:spcPts val="0"/>
              </a:spcBef>
              <a:spcAft>
                <a:spcPts val="0"/>
              </a:spcAft>
              <a:buClr>
                <a:schemeClr val="accent1"/>
              </a:buClr>
              <a:buSzPts val="4700"/>
              <a:buNone/>
              <a:defRPr>
                <a:solidFill>
                  <a:schemeClr val="accent1"/>
                </a:solidFill>
              </a:defRPr>
            </a:lvl7pPr>
            <a:lvl8pPr lvl="7" algn="ctr" rtl="0">
              <a:spcBef>
                <a:spcPts val="0"/>
              </a:spcBef>
              <a:spcAft>
                <a:spcPts val="0"/>
              </a:spcAft>
              <a:buClr>
                <a:schemeClr val="accent1"/>
              </a:buClr>
              <a:buSzPts val="4700"/>
              <a:buNone/>
              <a:defRPr>
                <a:solidFill>
                  <a:schemeClr val="accent1"/>
                </a:solidFill>
              </a:defRPr>
            </a:lvl8pPr>
            <a:lvl9pPr lvl="8" algn="ctr" rtl="0">
              <a:spcBef>
                <a:spcPts val="0"/>
              </a:spcBef>
              <a:spcAft>
                <a:spcPts val="0"/>
              </a:spcAft>
              <a:buClr>
                <a:schemeClr val="accent1"/>
              </a:buClr>
              <a:buSzPts val="4700"/>
              <a:buNone/>
              <a:defRPr>
                <a:solidFill>
                  <a:schemeClr val="accent1"/>
                </a:solidFill>
              </a:defRPr>
            </a:lvl9pPr>
          </a:lstStyle>
          <a:p>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86"/>
        <p:cNvGrpSpPr/>
        <p:nvPr/>
      </p:nvGrpSpPr>
      <p:grpSpPr>
        <a:xfrm>
          <a:off x="0" y="0"/>
          <a:ext cx="0" cy="0"/>
          <a:chOff x="0" y="0"/>
          <a:chExt cx="0" cy="0"/>
        </a:xfrm>
      </p:grpSpPr>
      <p:grpSp>
        <p:nvGrpSpPr>
          <p:cNvPr id="1487" name="Google Shape;1487;g18f83eb609f_8_246"/>
          <p:cNvGrpSpPr/>
          <p:nvPr/>
        </p:nvGrpSpPr>
        <p:grpSpPr>
          <a:xfrm>
            <a:off x="-68" y="-10833"/>
            <a:ext cx="12191692" cy="6857829"/>
            <a:chOff x="2042566" y="-8125"/>
            <a:chExt cx="9143998" cy="5143500"/>
          </a:xfrm>
        </p:grpSpPr>
        <p:pic>
          <p:nvPicPr>
            <p:cNvPr id="1488" name="Google Shape;1488;g18f83eb609f_8_246"/>
            <p:cNvPicPr preferRelativeResize="0"/>
            <p:nvPr/>
          </p:nvPicPr>
          <p:blipFill rotWithShape="1">
            <a:blip r:embed="rId2">
              <a:alphaModFix/>
            </a:blip>
            <a:srcRect l="37410"/>
            <a:stretch/>
          </p:blipFill>
          <p:spPr>
            <a:xfrm>
              <a:off x="2042566" y="-8125"/>
              <a:ext cx="5722973" cy="5143500"/>
            </a:xfrm>
            <a:prstGeom prst="rect">
              <a:avLst/>
            </a:prstGeom>
            <a:noFill/>
            <a:ln>
              <a:noFill/>
            </a:ln>
          </p:spPr>
        </p:pic>
        <p:pic>
          <p:nvPicPr>
            <p:cNvPr id="1489" name="Google Shape;1489;g18f83eb609f_8_246"/>
            <p:cNvPicPr preferRelativeResize="0"/>
            <p:nvPr/>
          </p:nvPicPr>
          <p:blipFill rotWithShape="1">
            <a:blip r:embed="rId3">
              <a:alphaModFix/>
            </a:blip>
            <a:srcRect l="13491" r="48147"/>
            <a:stretch/>
          </p:blipFill>
          <p:spPr>
            <a:xfrm flipH="1">
              <a:off x="7678864" y="-8125"/>
              <a:ext cx="3507701" cy="5143500"/>
            </a:xfrm>
            <a:prstGeom prst="rect">
              <a:avLst/>
            </a:prstGeom>
            <a:noFill/>
            <a:ln>
              <a:noFill/>
            </a:ln>
          </p:spPr>
        </p:pic>
      </p:grpSp>
      <p:sp>
        <p:nvSpPr>
          <p:cNvPr id="1490" name="Google Shape;1490;g18f83eb609f_8_246"/>
          <p:cNvSpPr txBox="1">
            <a:spLocks noGrp="1"/>
          </p:cNvSpPr>
          <p:nvPr>
            <p:ph type="title"/>
          </p:nvPr>
        </p:nvSpPr>
        <p:spPr>
          <a:xfrm>
            <a:off x="995800" y="1702000"/>
            <a:ext cx="8778000" cy="3453900"/>
          </a:xfrm>
          <a:prstGeom prst="rect">
            <a:avLst/>
          </a:prstGeom>
        </p:spPr>
        <p:txBody>
          <a:bodyPr spcFirstLastPara="1" wrap="square" lIns="121900" tIns="121900" rIns="121900" bIns="121900" anchor="ctr" anchorCtr="0">
            <a:noAutofit/>
          </a:bodyPr>
          <a:lstStyle>
            <a:lvl1pPr lvl="0" algn="l" rtl="0">
              <a:lnSpc>
                <a:spcPct val="80000"/>
              </a:lnSpc>
              <a:spcBef>
                <a:spcPts val="0"/>
              </a:spcBef>
              <a:spcAft>
                <a:spcPts val="0"/>
              </a:spcAft>
              <a:buSzPts val="6400"/>
              <a:buNone/>
              <a:defRPr sz="147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91"/>
        <p:cNvGrpSpPr/>
        <p:nvPr/>
      </p:nvGrpSpPr>
      <p:grpSpPr>
        <a:xfrm>
          <a:off x="0" y="0"/>
          <a:ext cx="0" cy="0"/>
          <a:chOff x="0" y="0"/>
          <a:chExt cx="0" cy="0"/>
        </a:xfrm>
      </p:grpSpPr>
      <p:grpSp>
        <p:nvGrpSpPr>
          <p:cNvPr id="1492" name="Google Shape;1492;g18f83eb609f_8_251"/>
          <p:cNvGrpSpPr/>
          <p:nvPr/>
        </p:nvGrpSpPr>
        <p:grpSpPr>
          <a:xfrm>
            <a:off x="2" y="-10833"/>
            <a:ext cx="12191693" cy="6857829"/>
            <a:chOff x="1" y="-8125"/>
            <a:chExt cx="9143999" cy="5143500"/>
          </a:xfrm>
        </p:grpSpPr>
        <p:pic>
          <p:nvPicPr>
            <p:cNvPr id="1493" name="Google Shape;1493;g18f83eb609f_8_251"/>
            <p:cNvPicPr preferRelativeResize="0"/>
            <p:nvPr/>
          </p:nvPicPr>
          <p:blipFill rotWithShape="1">
            <a:blip r:embed="rId2">
              <a:alphaModFix/>
            </a:blip>
            <a:srcRect l="26739"/>
            <a:stretch/>
          </p:blipFill>
          <p:spPr>
            <a:xfrm flipH="1">
              <a:off x="2445249" y="-8125"/>
              <a:ext cx="6698750" cy="5143500"/>
            </a:xfrm>
            <a:prstGeom prst="rect">
              <a:avLst/>
            </a:prstGeom>
            <a:noFill/>
            <a:ln>
              <a:noFill/>
            </a:ln>
          </p:spPr>
        </p:pic>
        <p:pic>
          <p:nvPicPr>
            <p:cNvPr id="1494" name="Google Shape;1494;g18f83eb609f_8_251"/>
            <p:cNvPicPr preferRelativeResize="0"/>
            <p:nvPr/>
          </p:nvPicPr>
          <p:blipFill rotWithShape="1">
            <a:blip r:embed="rId3">
              <a:alphaModFix/>
            </a:blip>
            <a:srcRect l="24165" r="48144"/>
            <a:stretch/>
          </p:blipFill>
          <p:spPr>
            <a:xfrm>
              <a:off x="1" y="-8125"/>
              <a:ext cx="2531923" cy="5143500"/>
            </a:xfrm>
            <a:prstGeom prst="rect">
              <a:avLst/>
            </a:prstGeom>
            <a:noFill/>
            <a:ln>
              <a:noFill/>
            </a:ln>
          </p:spPr>
        </p:pic>
      </p:grpSp>
      <p:sp>
        <p:nvSpPr>
          <p:cNvPr id="1495" name="Google Shape;1495;g18f83eb609f_8_251"/>
          <p:cNvSpPr txBox="1">
            <a:spLocks noGrp="1"/>
          </p:cNvSpPr>
          <p:nvPr>
            <p:ph type="title"/>
          </p:nvPr>
        </p:nvSpPr>
        <p:spPr>
          <a:xfrm>
            <a:off x="2764800" y="1940202"/>
            <a:ext cx="8084700" cy="1097100"/>
          </a:xfrm>
          <a:prstGeom prst="rect">
            <a:avLst/>
          </a:prstGeom>
          <a:noFill/>
        </p:spPr>
        <p:txBody>
          <a:bodyPr spcFirstLastPara="1" wrap="square" lIns="121900" tIns="121900" rIns="121900" bIns="121900" anchor="ctr" anchorCtr="0">
            <a:noAutofit/>
          </a:bodyPr>
          <a:lstStyle>
            <a:lvl1pPr lvl="0" algn="r" rtl="0">
              <a:spcBef>
                <a:spcPts val="0"/>
              </a:spcBef>
              <a:spcAft>
                <a:spcPts val="0"/>
              </a:spcAft>
              <a:buSzPts val="4700"/>
              <a:buNone/>
              <a:defRPr sz="8700"/>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496" name="Google Shape;1496;g18f83eb609f_8_251"/>
          <p:cNvSpPr txBox="1">
            <a:spLocks noGrp="1"/>
          </p:cNvSpPr>
          <p:nvPr>
            <p:ph type="subTitle" idx="1"/>
          </p:nvPr>
        </p:nvSpPr>
        <p:spPr>
          <a:xfrm>
            <a:off x="2764800" y="3140598"/>
            <a:ext cx="8084700" cy="17772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2000"/>
              <a:buNone/>
              <a:defRPr sz="23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97"/>
        <p:cNvGrpSpPr/>
        <p:nvPr/>
      </p:nvGrpSpPr>
      <p:grpSpPr>
        <a:xfrm>
          <a:off x="0" y="0"/>
          <a:ext cx="0" cy="0"/>
          <a:chOff x="0" y="0"/>
          <a:chExt cx="0" cy="0"/>
        </a:xfrm>
      </p:grpSpPr>
      <p:sp>
        <p:nvSpPr>
          <p:cNvPr id="1498" name="Google Shape;1498;g18f83eb609f_8_257"/>
          <p:cNvSpPr txBox="1">
            <a:spLocks noGrp="1"/>
          </p:cNvSpPr>
          <p:nvPr>
            <p:ph type="title"/>
          </p:nvPr>
        </p:nvSpPr>
        <p:spPr>
          <a:xfrm>
            <a:off x="1052567" y="738867"/>
            <a:ext cx="6672300" cy="1416000"/>
          </a:xfrm>
          <a:prstGeom prst="rect">
            <a:avLst/>
          </a:prstGeom>
          <a:noFill/>
        </p:spPr>
        <p:txBody>
          <a:bodyPr spcFirstLastPara="1" wrap="square" lIns="121900" tIns="121900" rIns="121900" bIns="121900" anchor="ctr" anchorCtr="0">
            <a:noAutofit/>
          </a:bodyPr>
          <a:lstStyle>
            <a:lvl1pPr lvl="0" algn="l" rtl="0">
              <a:spcBef>
                <a:spcPts val="0"/>
              </a:spcBef>
              <a:spcAft>
                <a:spcPts val="0"/>
              </a:spcAft>
              <a:buSzPts val="4700"/>
              <a:buNone/>
              <a:defRPr sz="4700">
                <a:solidFill>
                  <a:schemeClr val="dk2"/>
                </a:solidFill>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99"/>
        <p:cNvGrpSpPr/>
        <p:nvPr/>
      </p:nvGrpSpPr>
      <p:grpSpPr>
        <a:xfrm>
          <a:off x="0" y="0"/>
          <a:ext cx="0" cy="0"/>
          <a:chOff x="0" y="0"/>
          <a:chExt cx="0" cy="0"/>
        </a:xfrm>
      </p:grpSpPr>
      <p:grpSp>
        <p:nvGrpSpPr>
          <p:cNvPr id="1500" name="Google Shape;1500;g18f83eb609f_8_259"/>
          <p:cNvGrpSpPr/>
          <p:nvPr/>
        </p:nvGrpSpPr>
        <p:grpSpPr>
          <a:xfrm rot="10800000" flipH="1">
            <a:off x="160" y="171"/>
            <a:ext cx="12202662" cy="6857829"/>
            <a:chOff x="1208926" y="-8125"/>
            <a:chExt cx="9152226" cy="5143500"/>
          </a:xfrm>
        </p:grpSpPr>
        <p:pic>
          <p:nvPicPr>
            <p:cNvPr id="1501" name="Google Shape;1501;g18f83eb609f_8_259"/>
            <p:cNvPicPr preferRelativeResize="0"/>
            <p:nvPr/>
          </p:nvPicPr>
          <p:blipFill rotWithShape="1">
            <a:blip r:embed="rId2">
              <a:alphaModFix/>
            </a:blip>
            <a:srcRect l="28294"/>
            <a:stretch/>
          </p:blipFill>
          <p:spPr>
            <a:xfrm>
              <a:off x="1208926" y="-8125"/>
              <a:ext cx="6556627" cy="5143500"/>
            </a:xfrm>
            <a:prstGeom prst="rect">
              <a:avLst/>
            </a:prstGeom>
            <a:noFill/>
            <a:ln>
              <a:noFill/>
            </a:ln>
          </p:spPr>
        </p:pic>
        <p:pic>
          <p:nvPicPr>
            <p:cNvPr id="1502" name="Google Shape;1502;g18f83eb609f_8_259"/>
            <p:cNvPicPr preferRelativeResize="0"/>
            <p:nvPr/>
          </p:nvPicPr>
          <p:blipFill rotWithShape="1">
            <a:blip r:embed="rId3">
              <a:alphaModFix/>
            </a:blip>
            <a:srcRect l="22520" r="48144"/>
            <a:stretch/>
          </p:blipFill>
          <p:spPr>
            <a:xfrm flipH="1">
              <a:off x="7678878" y="-8125"/>
              <a:ext cx="2682274" cy="5143500"/>
            </a:xfrm>
            <a:prstGeom prst="rect">
              <a:avLst/>
            </a:prstGeom>
            <a:noFill/>
            <a:ln>
              <a:noFill/>
            </a:ln>
          </p:spPr>
        </p:pic>
      </p:grpSp>
      <p:sp>
        <p:nvSpPr>
          <p:cNvPr id="1503" name="Google Shape;1503;g18f83eb609f_8_259"/>
          <p:cNvSpPr txBox="1">
            <a:spLocks noGrp="1"/>
          </p:cNvSpPr>
          <p:nvPr>
            <p:ph type="title" hasCustomPrompt="1"/>
          </p:nvPr>
        </p:nvSpPr>
        <p:spPr>
          <a:xfrm>
            <a:off x="925000" y="2322934"/>
            <a:ext cx="9529200" cy="15123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12800"/>
              <a:buNone/>
              <a:defRPr sz="10000"/>
            </a:lvl1pPr>
            <a:lvl2pPr lvl="1" algn="ctr" rtl="0">
              <a:spcBef>
                <a:spcPts val="0"/>
              </a:spcBef>
              <a:spcAft>
                <a:spcPts val="0"/>
              </a:spcAft>
              <a:buSzPts val="12800"/>
              <a:buNone/>
              <a:defRPr sz="12800"/>
            </a:lvl2pPr>
            <a:lvl3pPr lvl="2" algn="ctr" rtl="0">
              <a:spcBef>
                <a:spcPts val="0"/>
              </a:spcBef>
              <a:spcAft>
                <a:spcPts val="0"/>
              </a:spcAft>
              <a:buSzPts val="12800"/>
              <a:buNone/>
              <a:defRPr sz="12800"/>
            </a:lvl3pPr>
            <a:lvl4pPr lvl="3" algn="ctr" rtl="0">
              <a:spcBef>
                <a:spcPts val="0"/>
              </a:spcBef>
              <a:spcAft>
                <a:spcPts val="0"/>
              </a:spcAft>
              <a:buSzPts val="12800"/>
              <a:buNone/>
              <a:defRPr sz="12800"/>
            </a:lvl4pPr>
            <a:lvl5pPr lvl="4" algn="ctr" rtl="0">
              <a:spcBef>
                <a:spcPts val="0"/>
              </a:spcBef>
              <a:spcAft>
                <a:spcPts val="0"/>
              </a:spcAft>
              <a:buSzPts val="12800"/>
              <a:buNone/>
              <a:defRPr sz="12800"/>
            </a:lvl5pPr>
            <a:lvl6pPr lvl="5" algn="ctr" rtl="0">
              <a:spcBef>
                <a:spcPts val="0"/>
              </a:spcBef>
              <a:spcAft>
                <a:spcPts val="0"/>
              </a:spcAft>
              <a:buSzPts val="12800"/>
              <a:buNone/>
              <a:defRPr sz="12800"/>
            </a:lvl6pPr>
            <a:lvl7pPr lvl="6" algn="ctr" rtl="0">
              <a:spcBef>
                <a:spcPts val="0"/>
              </a:spcBef>
              <a:spcAft>
                <a:spcPts val="0"/>
              </a:spcAft>
              <a:buSzPts val="12800"/>
              <a:buNone/>
              <a:defRPr sz="12800"/>
            </a:lvl7pPr>
            <a:lvl8pPr lvl="7" algn="ctr" rtl="0">
              <a:spcBef>
                <a:spcPts val="0"/>
              </a:spcBef>
              <a:spcAft>
                <a:spcPts val="0"/>
              </a:spcAft>
              <a:buSzPts val="12800"/>
              <a:buNone/>
              <a:defRPr sz="12800"/>
            </a:lvl8pPr>
            <a:lvl9pPr lvl="8" algn="ctr" rtl="0">
              <a:spcBef>
                <a:spcPts val="0"/>
              </a:spcBef>
              <a:spcAft>
                <a:spcPts val="0"/>
              </a:spcAft>
              <a:buSzPts val="12800"/>
              <a:buNone/>
              <a:defRPr sz="12800"/>
            </a:lvl9pPr>
          </a:lstStyle>
          <a:p>
            <a:r>
              <a:t>xx%</a:t>
            </a:r>
          </a:p>
        </p:txBody>
      </p:sp>
      <p:sp>
        <p:nvSpPr>
          <p:cNvPr id="1504" name="Google Shape;1504;g18f83eb609f_8_259"/>
          <p:cNvSpPr txBox="1">
            <a:spLocks noGrp="1"/>
          </p:cNvSpPr>
          <p:nvPr>
            <p:ph type="subTitle" idx="1"/>
          </p:nvPr>
        </p:nvSpPr>
        <p:spPr>
          <a:xfrm>
            <a:off x="925600" y="3872266"/>
            <a:ext cx="9528000" cy="662700"/>
          </a:xfrm>
          <a:prstGeom prst="rect">
            <a:avLst/>
          </a:prstGeom>
          <a:noFill/>
        </p:spPr>
        <p:txBody>
          <a:bodyPr spcFirstLastPara="1" wrap="square" lIns="121900" tIns="121900" rIns="121900" bIns="121900"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05"/>
        <p:cNvGrpSpPr/>
        <p:nvPr/>
      </p:nvGrpSpPr>
      <p:grpSpPr>
        <a:xfrm>
          <a:off x="0" y="0"/>
          <a:ext cx="0" cy="0"/>
          <a:chOff x="0" y="0"/>
          <a:chExt cx="0" cy="0"/>
        </a:xfrm>
      </p:grpSpPr>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506"/>
        <p:cNvGrpSpPr/>
        <p:nvPr/>
      </p:nvGrpSpPr>
      <p:grpSpPr>
        <a:xfrm>
          <a:off x="0" y="0"/>
          <a:ext cx="0" cy="0"/>
          <a:chOff x="0" y="0"/>
          <a:chExt cx="0" cy="0"/>
        </a:xfrm>
      </p:grpSpPr>
      <p:pic>
        <p:nvPicPr>
          <p:cNvPr id="1507" name="Google Shape;1507;g18f83eb609f_8_266"/>
          <p:cNvPicPr preferRelativeResize="0"/>
          <p:nvPr/>
        </p:nvPicPr>
        <p:blipFill rotWithShape="1">
          <a:blip r:embed="rId2">
            <a:alphaModFix/>
          </a:blip>
          <a:srcRect r="12080"/>
          <a:stretch/>
        </p:blipFill>
        <p:spPr>
          <a:xfrm>
            <a:off x="1491500" y="12267"/>
            <a:ext cx="10700501" cy="6845734"/>
          </a:xfrm>
          <a:prstGeom prst="rect">
            <a:avLst/>
          </a:prstGeom>
          <a:noFill/>
          <a:ln>
            <a:noFill/>
          </a:ln>
        </p:spPr>
      </p:pic>
      <p:sp>
        <p:nvSpPr>
          <p:cNvPr id="1508" name="Google Shape;1508;g18f83eb609f_8_266"/>
          <p:cNvSpPr txBox="1">
            <a:spLocks noGrp="1"/>
          </p:cNvSpPr>
          <p:nvPr>
            <p:ph type="title"/>
          </p:nvPr>
        </p:nvSpPr>
        <p:spPr>
          <a:xfrm>
            <a:off x="2035213" y="1961833"/>
            <a:ext cx="40872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509" name="Google Shape;1509;g18f83eb609f_8_266"/>
          <p:cNvSpPr txBox="1">
            <a:spLocks noGrp="1"/>
          </p:cNvSpPr>
          <p:nvPr>
            <p:ph type="subTitle" idx="1"/>
          </p:nvPr>
        </p:nvSpPr>
        <p:spPr>
          <a:xfrm>
            <a:off x="2035213" y="2450018"/>
            <a:ext cx="40872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510" name="Google Shape;1510;g18f83eb609f_8_266"/>
          <p:cNvSpPr txBox="1">
            <a:spLocks noGrp="1"/>
          </p:cNvSpPr>
          <p:nvPr>
            <p:ph type="title" idx="2"/>
          </p:nvPr>
        </p:nvSpPr>
        <p:spPr>
          <a:xfrm flipH="1">
            <a:off x="7287499" y="1961833"/>
            <a:ext cx="4088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511" name="Google Shape;1511;g18f83eb609f_8_266"/>
          <p:cNvSpPr txBox="1">
            <a:spLocks noGrp="1"/>
          </p:cNvSpPr>
          <p:nvPr>
            <p:ph type="subTitle" idx="3"/>
          </p:nvPr>
        </p:nvSpPr>
        <p:spPr>
          <a:xfrm flipH="1">
            <a:off x="7287371" y="2450022"/>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512" name="Google Shape;1512;g18f83eb609f_8_266"/>
          <p:cNvSpPr txBox="1">
            <a:spLocks noGrp="1"/>
          </p:cNvSpPr>
          <p:nvPr>
            <p:ph type="title" idx="4" hasCustomPrompt="1"/>
          </p:nvPr>
        </p:nvSpPr>
        <p:spPr>
          <a:xfrm>
            <a:off x="910296" y="2304897"/>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513" name="Google Shape;1513;g18f83eb609f_8_266"/>
          <p:cNvSpPr txBox="1">
            <a:spLocks noGrp="1"/>
          </p:cNvSpPr>
          <p:nvPr>
            <p:ph type="title" idx="5" hasCustomPrompt="1"/>
          </p:nvPr>
        </p:nvSpPr>
        <p:spPr>
          <a:xfrm flipH="1">
            <a:off x="6165533" y="2304774"/>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514" name="Google Shape;1514;g18f83eb609f_8_266"/>
          <p:cNvSpPr txBox="1">
            <a:spLocks noGrp="1"/>
          </p:cNvSpPr>
          <p:nvPr>
            <p:ph type="title" idx="6"/>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4700"/>
              <a:buNone/>
              <a:defRPr sz="4900"/>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515" name="Google Shape;1515;g18f83eb609f_8_266"/>
          <p:cNvSpPr txBox="1">
            <a:spLocks noGrp="1"/>
          </p:cNvSpPr>
          <p:nvPr>
            <p:ph type="title" idx="7"/>
          </p:nvPr>
        </p:nvSpPr>
        <p:spPr>
          <a:xfrm>
            <a:off x="2035213" y="4311597"/>
            <a:ext cx="40872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516" name="Google Shape;1516;g18f83eb609f_8_266"/>
          <p:cNvSpPr txBox="1">
            <a:spLocks noGrp="1"/>
          </p:cNvSpPr>
          <p:nvPr>
            <p:ph type="subTitle" idx="8"/>
          </p:nvPr>
        </p:nvSpPr>
        <p:spPr>
          <a:xfrm>
            <a:off x="2035213" y="4801433"/>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517" name="Google Shape;1517;g18f83eb609f_8_266"/>
          <p:cNvSpPr txBox="1">
            <a:spLocks noGrp="1"/>
          </p:cNvSpPr>
          <p:nvPr>
            <p:ph type="title" idx="9"/>
          </p:nvPr>
        </p:nvSpPr>
        <p:spPr>
          <a:xfrm flipH="1">
            <a:off x="7287499" y="4311596"/>
            <a:ext cx="4088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518" name="Google Shape;1518;g18f83eb609f_8_266"/>
          <p:cNvSpPr txBox="1">
            <a:spLocks noGrp="1"/>
          </p:cNvSpPr>
          <p:nvPr>
            <p:ph type="subTitle" idx="13"/>
          </p:nvPr>
        </p:nvSpPr>
        <p:spPr>
          <a:xfrm flipH="1">
            <a:off x="7287371" y="4801433"/>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519" name="Google Shape;1519;g18f83eb609f_8_266"/>
          <p:cNvSpPr txBox="1">
            <a:spLocks noGrp="1"/>
          </p:cNvSpPr>
          <p:nvPr>
            <p:ph type="title" idx="14" hasCustomPrompt="1"/>
          </p:nvPr>
        </p:nvSpPr>
        <p:spPr>
          <a:xfrm>
            <a:off x="910296" y="4654600"/>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520" name="Google Shape;1520;g18f83eb609f_8_266"/>
          <p:cNvSpPr txBox="1">
            <a:spLocks noGrp="1"/>
          </p:cNvSpPr>
          <p:nvPr>
            <p:ph type="title" idx="15" hasCustomPrompt="1"/>
          </p:nvPr>
        </p:nvSpPr>
        <p:spPr>
          <a:xfrm flipH="1">
            <a:off x="6165533" y="4654600"/>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pic>
        <p:nvPicPr>
          <p:cNvPr id="1521" name="Google Shape;1521;g18f83eb609f_8_266"/>
          <p:cNvPicPr preferRelativeResize="0"/>
          <p:nvPr/>
        </p:nvPicPr>
        <p:blipFill rotWithShape="1">
          <a:blip r:embed="rId3">
            <a:alphaModFix/>
          </a:blip>
          <a:srcRect l="39377" r="48144"/>
          <a:stretch/>
        </p:blipFill>
        <p:spPr>
          <a:xfrm>
            <a:off x="-1" y="0"/>
            <a:ext cx="1521298" cy="6858000"/>
          </a:xfrm>
          <a:prstGeom prst="rect">
            <a:avLst/>
          </a:prstGeom>
          <a:noFill/>
          <a:ln>
            <a:noFill/>
          </a:ln>
        </p:spPr>
      </p:pic>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Quote">
  <p:cSld name="CUSTOM_24">
    <p:spTree>
      <p:nvGrpSpPr>
        <p:cNvPr id="1" name="Shape 1522"/>
        <p:cNvGrpSpPr/>
        <p:nvPr/>
      </p:nvGrpSpPr>
      <p:grpSpPr>
        <a:xfrm>
          <a:off x="0" y="0"/>
          <a:ext cx="0" cy="0"/>
          <a:chOff x="0" y="0"/>
          <a:chExt cx="0" cy="0"/>
        </a:xfrm>
      </p:grpSpPr>
      <p:pic>
        <p:nvPicPr>
          <p:cNvPr id="1523" name="Google Shape;1523;g18f83eb609f_8_282"/>
          <p:cNvPicPr preferRelativeResize="0"/>
          <p:nvPr/>
        </p:nvPicPr>
        <p:blipFill rotWithShape="1">
          <a:blip r:embed="rId2">
            <a:alphaModFix/>
          </a:blip>
          <a:srcRect l="25069" r="48143"/>
          <a:stretch/>
        </p:blipFill>
        <p:spPr>
          <a:xfrm rot="10800000">
            <a:off x="8917694" y="-10833"/>
            <a:ext cx="3265704" cy="6858000"/>
          </a:xfrm>
          <a:prstGeom prst="rect">
            <a:avLst/>
          </a:prstGeom>
          <a:noFill/>
          <a:ln>
            <a:noFill/>
          </a:ln>
        </p:spPr>
      </p:pic>
      <p:pic>
        <p:nvPicPr>
          <p:cNvPr id="1524" name="Google Shape;1524;g18f83eb609f_8_282"/>
          <p:cNvPicPr preferRelativeResize="0"/>
          <p:nvPr/>
        </p:nvPicPr>
        <p:blipFill rotWithShape="1">
          <a:blip r:embed="rId3">
            <a:alphaModFix/>
          </a:blip>
          <a:srcRect l="26659"/>
          <a:stretch/>
        </p:blipFill>
        <p:spPr>
          <a:xfrm rot="10800000" flipH="1">
            <a:off x="-9700" y="0"/>
            <a:ext cx="8941368" cy="6858000"/>
          </a:xfrm>
          <a:prstGeom prst="rect">
            <a:avLst/>
          </a:prstGeom>
          <a:noFill/>
          <a:ln>
            <a:noFill/>
          </a:ln>
        </p:spPr>
      </p:pic>
      <p:sp>
        <p:nvSpPr>
          <p:cNvPr id="1525" name="Google Shape;1525;g18f83eb609f_8_282"/>
          <p:cNvSpPr txBox="1">
            <a:spLocks noGrp="1"/>
          </p:cNvSpPr>
          <p:nvPr>
            <p:ph type="subTitle" idx="1"/>
          </p:nvPr>
        </p:nvSpPr>
        <p:spPr>
          <a:xfrm>
            <a:off x="1850800" y="1905295"/>
            <a:ext cx="8490300" cy="2396700"/>
          </a:xfrm>
          <a:prstGeom prst="rect">
            <a:avLst/>
          </a:prstGeom>
          <a:no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37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526" name="Google Shape;1526;g18f83eb609f_8_282"/>
          <p:cNvSpPr txBox="1">
            <a:spLocks noGrp="1"/>
          </p:cNvSpPr>
          <p:nvPr>
            <p:ph type="title"/>
          </p:nvPr>
        </p:nvSpPr>
        <p:spPr>
          <a:xfrm>
            <a:off x="1850800" y="4343105"/>
            <a:ext cx="84903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sz="3300"/>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Title only 1">
  <p:cSld name="CUSTOM_22">
    <p:spTree>
      <p:nvGrpSpPr>
        <p:cNvPr id="1" name="Shape 1527"/>
        <p:cNvGrpSpPr/>
        <p:nvPr/>
      </p:nvGrpSpPr>
      <p:grpSpPr>
        <a:xfrm>
          <a:off x="0" y="0"/>
          <a:ext cx="0" cy="0"/>
          <a:chOff x="0" y="0"/>
          <a:chExt cx="0" cy="0"/>
        </a:xfrm>
      </p:grpSpPr>
      <p:grpSp>
        <p:nvGrpSpPr>
          <p:cNvPr id="1528" name="Google Shape;1528;g18f83eb609f_8_287"/>
          <p:cNvGrpSpPr/>
          <p:nvPr/>
        </p:nvGrpSpPr>
        <p:grpSpPr>
          <a:xfrm>
            <a:off x="0" y="-10833"/>
            <a:ext cx="12191695" cy="6857829"/>
            <a:chOff x="0" y="-8125"/>
            <a:chExt cx="9144000" cy="5143500"/>
          </a:xfrm>
        </p:grpSpPr>
        <p:pic>
          <p:nvPicPr>
            <p:cNvPr id="1529" name="Google Shape;1529;g18f83eb609f_8_287"/>
            <p:cNvPicPr preferRelativeResize="0"/>
            <p:nvPr/>
          </p:nvPicPr>
          <p:blipFill rotWithShape="1">
            <a:blip r:embed="rId2">
              <a:alphaModFix/>
            </a:blip>
            <a:srcRect l="15074"/>
            <a:stretch/>
          </p:blipFill>
          <p:spPr>
            <a:xfrm rot="10800000">
              <a:off x="1378449" y="-8125"/>
              <a:ext cx="7765550" cy="5143500"/>
            </a:xfrm>
            <a:prstGeom prst="rect">
              <a:avLst/>
            </a:prstGeom>
            <a:noFill/>
            <a:ln>
              <a:noFill/>
            </a:ln>
          </p:spPr>
        </p:pic>
        <p:pic>
          <p:nvPicPr>
            <p:cNvPr id="1530" name="Google Shape;1530;g18f83eb609f_8_287"/>
            <p:cNvPicPr preferRelativeResize="0"/>
            <p:nvPr/>
          </p:nvPicPr>
          <p:blipFill rotWithShape="1">
            <a:blip r:embed="rId3">
              <a:alphaModFix/>
            </a:blip>
            <a:srcRect l="35831" r="48145"/>
            <a:stretch/>
          </p:blipFill>
          <p:spPr>
            <a:xfrm rot="10800000" flipH="1">
              <a:off x="0" y="-8125"/>
              <a:ext cx="1465123" cy="5143500"/>
            </a:xfrm>
            <a:prstGeom prst="rect">
              <a:avLst/>
            </a:prstGeom>
            <a:noFill/>
            <a:ln>
              <a:noFill/>
            </a:ln>
          </p:spPr>
        </p:pic>
      </p:grpSp>
      <p:sp>
        <p:nvSpPr>
          <p:cNvPr id="1531" name="Google Shape;1531;g18f83eb609f_8_287"/>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Title only 2">
  <p:cSld name="CUSTOM_22_1">
    <p:spTree>
      <p:nvGrpSpPr>
        <p:cNvPr id="1" name="Shape 1532"/>
        <p:cNvGrpSpPr/>
        <p:nvPr/>
      </p:nvGrpSpPr>
      <p:grpSpPr>
        <a:xfrm>
          <a:off x="0" y="0"/>
          <a:ext cx="0" cy="0"/>
          <a:chOff x="0" y="0"/>
          <a:chExt cx="0" cy="0"/>
        </a:xfrm>
      </p:grpSpPr>
      <p:grpSp>
        <p:nvGrpSpPr>
          <p:cNvPr id="1533" name="Google Shape;1533;g18f83eb609f_8_292"/>
          <p:cNvGrpSpPr/>
          <p:nvPr/>
        </p:nvGrpSpPr>
        <p:grpSpPr>
          <a:xfrm>
            <a:off x="0" y="-10833"/>
            <a:ext cx="12191695" cy="6857829"/>
            <a:chOff x="0" y="-8125"/>
            <a:chExt cx="9144000" cy="5143500"/>
          </a:xfrm>
        </p:grpSpPr>
        <p:pic>
          <p:nvPicPr>
            <p:cNvPr id="1534" name="Google Shape;1534;g18f83eb609f_8_292"/>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535" name="Google Shape;1535;g18f83eb609f_8_292"/>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1536" name="Google Shape;1536;g18f83eb609f_8_292"/>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8"/>
        <p:cNvGrpSpPr/>
        <p:nvPr/>
      </p:nvGrpSpPr>
      <p:grpSpPr>
        <a:xfrm>
          <a:off x="0" y="0"/>
          <a:ext cx="0" cy="0"/>
          <a:chOff x="0" y="0"/>
          <a:chExt cx="0" cy="0"/>
        </a:xfrm>
      </p:grpSpPr>
      <p:pic>
        <p:nvPicPr>
          <p:cNvPr id="129" name="Google Shape;129;g18f83eb609f_5_2160"/>
          <p:cNvPicPr preferRelativeResize="0"/>
          <p:nvPr/>
        </p:nvPicPr>
        <p:blipFill rotWithShape="1">
          <a:blip r:embed="rId2">
            <a:alphaModFix/>
          </a:blip>
          <a:srcRect l="73176"/>
          <a:stretch/>
        </p:blipFill>
        <p:spPr>
          <a:xfrm rot="10800000">
            <a:off x="8929266" y="-10833"/>
            <a:ext cx="3270202" cy="6858000"/>
          </a:xfrm>
          <a:prstGeom prst="rect">
            <a:avLst/>
          </a:prstGeom>
          <a:noFill/>
          <a:ln>
            <a:noFill/>
          </a:ln>
        </p:spPr>
      </p:pic>
      <p:pic>
        <p:nvPicPr>
          <p:cNvPr id="130" name="Google Shape;130;g18f83eb609f_5_2160"/>
          <p:cNvPicPr preferRelativeResize="0"/>
          <p:nvPr/>
        </p:nvPicPr>
        <p:blipFill rotWithShape="1">
          <a:blip r:embed="rId2">
            <a:alphaModFix/>
          </a:blip>
          <a:srcRect l="26578"/>
          <a:stretch/>
        </p:blipFill>
        <p:spPr>
          <a:xfrm rot="10800000" flipH="1">
            <a:off x="-10567" y="-10833"/>
            <a:ext cx="8951366" cy="6858000"/>
          </a:xfrm>
          <a:prstGeom prst="rect">
            <a:avLst/>
          </a:prstGeom>
          <a:noFill/>
          <a:ln>
            <a:noFill/>
          </a:ln>
        </p:spPr>
      </p:pic>
      <p:sp>
        <p:nvSpPr>
          <p:cNvPr id="131" name="Google Shape;131;g18f83eb609f_5_2160"/>
          <p:cNvSpPr txBox="1">
            <a:spLocks noGrp="1"/>
          </p:cNvSpPr>
          <p:nvPr>
            <p:ph type="title"/>
          </p:nvPr>
        </p:nvSpPr>
        <p:spPr>
          <a:xfrm>
            <a:off x="1585183" y="3602475"/>
            <a:ext cx="3884400" cy="487500"/>
          </a:xfrm>
          <a:prstGeom prst="rect">
            <a:avLst/>
          </a:prstGeom>
          <a:noFill/>
          <a:ln>
            <a:noFill/>
          </a:ln>
        </p:spPr>
        <p:txBody>
          <a:bodyPr spcFirstLastPara="1" wrap="square" lIns="121900" tIns="121900" rIns="121900" bIns="121900" anchor="ctr" anchorCtr="0">
            <a:noAutofit/>
          </a:bodyPr>
          <a:lstStyle>
            <a:lvl1pPr lvl="0" rtl="0">
              <a:spcBef>
                <a:spcPts val="0"/>
              </a:spcBef>
              <a:spcAft>
                <a:spcPts val="0"/>
              </a:spcAft>
              <a:buSzPts val="1900"/>
              <a:buChar char="●"/>
              <a:defRPr sz="3300" b="0">
                <a:solidFill>
                  <a:schemeClr val="lt1"/>
                </a:solidFill>
              </a:defRPr>
            </a:lvl1pPr>
            <a:lvl2pPr lvl="1" rtl="0">
              <a:spcBef>
                <a:spcPts val="0"/>
              </a:spcBef>
              <a:spcAft>
                <a:spcPts val="0"/>
              </a:spcAft>
              <a:buSzPts val="1900"/>
              <a:buChar char="○"/>
              <a:defRPr sz="1900"/>
            </a:lvl2pPr>
            <a:lvl3pPr lvl="2" rtl="0">
              <a:spcBef>
                <a:spcPts val="0"/>
              </a:spcBef>
              <a:spcAft>
                <a:spcPts val="0"/>
              </a:spcAft>
              <a:buSzPts val="1900"/>
              <a:buChar char="■"/>
              <a:defRPr sz="1900"/>
            </a:lvl3pPr>
            <a:lvl4pPr lvl="3" rtl="0">
              <a:spcBef>
                <a:spcPts val="0"/>
              </a:spcBef>
              <a:spcAft>
                <a:spcPts val="0"/>
              </a:spcAft>
              <a:buSzPts val="1900"/>
              <a:buChar char="●"/>
              <a:defRPr sz="1900"/>
            </a:lvl4pPr>
            <a:lvl5pPr lvl="4" rtl="0">
              <a:spcBef>
                <a:spcPts val="0"/>
              </a:spcBef>
              <a:spcAft>
                <a:spcPts val="0"/>
              </a:spcAft>
              <a:buSzPts val="1900"/>
              <a:buChar char="○"/>
              <a:defRPr sz="1900"/>
            </a:lvl5pPr>
            <a:lvl6pPr lvl="5" rtl="0">
              <a:spcBef>
                <a:spcPts val="0"/>
              </a:spcBef>
              <a:spcAft>
                <a:spcPts val="0"/>
              </a:spcAft>
              <a:buSzPts val="1900"/>
              <a:buChar char="■"/>
              <a:defRPr sz="1900"/>
            </a:lvl6pPr>
            <a:lvl7pPr lvl="6" rtl="0">
              <a:spcBef>
                <a:spcPts val="0"/>
              </a:spcBef>
              <a:spcAft>
                <a:spcPts val="0"/>
              </a:spcAft>
              <a:buSzPts val="1900"/>
              <a:buChar char="●"/>
              <a:defRPr sz="1900"/>
            </a:lvl7pPr>
            <a:lvl8pPr lvl="7" rtl="0">
              <a:spcBef>
                <a:spcPts val="0"/>
              </a:spcBef>
              <a:spcAft>
                <a:spcPts val="0"/>
              </a:spcAft>
              <a:buSzPts val="1900"/>
              <a:buChar char="○"/>
              <a:defRPr sz="1900"/>
            </a:lvl8pPr>
            <a:lvl9pPr lvl="8" rtl="0">
              <a:spcBef>
                <a:spcPts val="0"/>
              </a:spcBef>
              <a:spcAft>
                <a:spcPts val="0"/>
              </a:spcAft>
              <a:buSzPts val="1900"/>
              <a:buChar char="■"/>
              <a:defRPr sz="1900"/>
            </a:lvl9pPr>
          </a:lstStyle>
          <a:p>
            <a:endParaRPr/>
          </a:p>
        </p:txBody>
      </p:sp>
      <p:sp>
        <p:nvSpPr>
          <p:cNvPr id="132" name="Google Shape;132;g18f83eb609f_5_2160"/>
          <p:cNvSpPr txBox="1">
            <a:spLocks noGrp="1"/>
          </p:cNvSpPr>
          <p:nvPr>
            <p:ph type="title" idx="2"/>
          </p:nvPr>
        </p:nvSpPr>
        <p:spPr>
          <a:xfrm>
            <a:off x="6722817" y="3602514"/>
            <a:ext cx="3884400" cy="487500"/>
          </a:xfrm>
          <a:prstGeom prst="rect">
            <a:avLst/>
          </a:prstGeom>
          <a:noFill/>
          <a:ln>
            <a:noFill/>
          </a:ln>
        </p:spPr>
        <p:txBody>
          <a:bodyPr spcFirstLastPara="1" wrap="square" lIns="121900" tIns="121900" rIns="121900" bIns="121900" anchor="ctr" anchorCtr="0">
            <a:noAutofit/>
          </a:bodyPr>
          <a:lstStyle>
            <a:lvl1pPr lvl="0" rtl="0">
              <a:spcBef>
                <a:spcPts val="0"/>
              </a:spcBef>
              <a:spcAft>
                <a:spcPts val="0"/>
              </a:spcAft>
              <a:buSzPts val="1900"/>
              <a:buChar char="●"/>
              <a:defRPr sz="3300" b="0">
                <a:solidFill>
                  <a:schemeClr val="lt1"/>
                </a:solidFill>
              </a:defRPr>
            </a:lvl1pPr>
            <a:lvl2pPr lvl="1" rtl="0">
              <a:spcBef>
                <a:spcPts val="0"/>
              </a:spcBef>
              <a:spcAft>
                <a:spcPts val="0"/>
              </a:spcAft>
              <a:buSzPts val="1900"/>
              <a:buChar char="○"/>
              <a:defRPr sz="1900"/>
            </a:lvl2pPr>
            <a:lvl3pPr lvl="2" rtl="0">
              <a:spcBef>
                <a:spcPts val="0"/>
              </a:spcBef>
              <a:spcAft>
                <a:spcPts val="0"/>
              </a:spcAft>
              <a:buSzPts val="1900"/>
              <a:buChar char="■"/>
              <a:defRPr sz="1900"/>
            </a:lvl3pPr>
            <a:lvl4pPr lvl="3" rtl="0">
              <a:spcBef>
                <a:spcPts val="0"/>
              </a:spcBef>
              <a:spcAft>
                <a:spcPts val="0"/>
              </a:spcAft>
              <a:buSzPts val="1900"/>
              <a:buChar char="●"/>
              <a:defRPr sz="1900"/>
            </a:lvl4pPr>
            <a:lvl5pPr lvl="4" rtl="0">
              <a:spcBef>
                <a:spcPts val="0"/>
              </a:spcBef>
              <a:spcAft>
                <a:spcPts val="0"/>
              </a:spcAft>
              <a:buSzPts val="1900"/>
              <a:buChar char="○"/>
              <a:defRPr sz="1900"/>
            </a:lvl5pPr>
            <a:lvl6pPr lvl="5" rtl="0">
              <a:spcBef>
                <a:spcPts val="0"/>
              </a:spcBef>
              <a:spcAft>
                <a:spcPts val="0"/>
              </a:spcAft>
              <a:buSzPts val="1900"/>
              <a:buChar char="■"/>
              <a:defRPr sz="1900"/>
            </a:lvl6pPr>
            <a:lvl7pPr lvl="6" rtl="0">
              <a:spcBef>
                <a:spcPts val="0"/>
              </a:spcBef>
              <a:spcAft>
                <a:spcPts val="0"/>
              </a:spcAft>
              <a:buSzPts val="1900"/>
              <a:buChar char="●"/>
              <a:defRPr sz="1900"/>
            </a:lvl7pPr>
            <a:lvl8pPr lvl="7" rtl="0">
              <a:spcBef>
                <a:spcPts val="0"/>
              </a:spcBef>
              <a:spcAft>
                <a:spcPts val="0"/>
              </a:spcAft>
              <a:buSzPts val="1900"/>
              <a:buChar char="○"/>
              <a:defRPr sz="1900"/>
            </a:lvl8pPr>
            <a:lvl9pPr lvl="8" rtl="0">
              <a:spcBef>
                <a:spcPts val="0"/>
              </a:spcBef>
              <a:spcAft>
                <a:spcPts val="0"/>
              </a:spcAft>
              <a:buSzPts val="1900"/>
              <a:buChar char="■"/>
              <a:defRPr sz="1900"/>
            </a:lvl9pPr>
          </a:lstStyle>
          <a:p>
            <a:endParaRPr/>
          </a:p>
        </p:txBody>
      </p:sp>
      <p:sp>
        <p:nvSpPr>
          <p:cNvPr id="133" name="Google Shape;133;g18f83eb609f_5_2160"/>
          <p:cNvSpPr txBox="1">
            <a:spLocks noGrp="1"/>
          </p:cNvSpPr>
          <p:nvPr>
            <p:ph type="subTitle" idx="1"/>
          </p:nvPr>
        </p:nvSpPr>
        <p:spPr>
          <a:xfrm>
            <a:off x="6722817" y="4196153"/>
            <a:ext cx="3884400" cy="1167600"/>
          </a:xfrm>
          <a:prstGeom prst="rect">
            <a:avLst/>
          </a:prstGeom>
          <a:noFill/>
          <a:ln>
            <a:noFill/>
          </a:ln>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sz="1900"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34" name="Google Shape;134;g18f83eb609f_5_2160"/>
          <p:cNvSpPr txBox="1">
            <a:spLocks noGrp="1"/>
          </p:cNvSpPr>
          <p:nvPr>
            <p:ph type="subTitle" idx="3"/>
          </p:nvPr>
        </p:nvSpPr>
        <p:spPr>
          <a:xfrm>
            <a:off x="1584783" y="4196152"/>
            <a:ext cx="3885300" cy="1167600"/>
          </a:xfrm>
          <a:prstGeom prst="rect">
            <a:avLst/>
          </a:prstGeom>
          <a:noFill/>
          <a:ln>
            <a:noFill/>
          </a:ln>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sz="1900"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35" name="Google Shape;135;g18f83eb609f_5_2160"/>
          <p:cNvSpPr txBox="1">
            <a:spLocks noGrp="1"/>
          </p:cNvSpPr>
          <p:nvPr>
            <p:ph type="title" idx="4"/>
          </p:nvPr>
        </p:nvSpPr>
        <p:spPr>
          <a:xfrm>
            <a:off x="960000" y="719333"/>
            <a:ext cx="10272000" cy="609600"/>
          </a:xfrm>
          <a:prstGeom prst="rect">
            <a:avLst/>
          </a:prstGeom>
          <a:noFill/>
          <a:ln>
            <a:noFill/>
          </a:ln>
        </p:spPr>
        <p:txBody>
          <a:bodyPr spcFirstLastPara="1" wrap="square" lIns="121900" tIns="121900" rIns="121900" bIns="121900" anchor="ctr" anchorCtr="0">
            <a:noAutofit/>
          </a:bodyPr>
          <a:lstStyle>
            <a:lvl1pPr lvl="0" algn="ctr" rtl="0">
              <a:spcBef>
                <a:spcPts val="0"/>
              </a:spcBef>
              <a:spcAft>
                <a:spcPts val="0"/>
              </a:spcAft>
              <a:buSzPts val="3700"/>
              <a:buChar char="●"/>
              <a:defRPr sz="4700"/>
            </a:lvl1pPr>
            <a:lvl2pPr lvl="1" algn="ctr" rtl="0">
              <a:spcBef>
                <a:spcPts val="0"/>
              </a:spcBef>
              <a:spcAft>
                <a:spcPts val="0"/>
              </a:spcAft>
              <a:buClr>
                <a:schemeClr val="lt1"/>
              </a:buClr>
              <a:buSzPts val="1900"/>
              <a:buChar char="○"/>
              <a:defRPr sz="1900">
                <a:solidFill>
                  <a:schemeClr val="lt1"/>
                </a:solidFill>
              </a:defRPr>
            </a:lvl2pPr>
            <a:lvl3pPr lvl="2" algn="ctr" rtl="0">
              <a:spcBef>
                <a:spcPts val="0"/>
              </a:spcBef>
              <a:spcAft>
                <a:spcPts val="0"/>
              </a:spcAft>
              <a:buClr>
                <a:schemeClr val="lt1"/>
              </a:buClr>
              <a:buSzPts val="1900"/>
              <a:buChar char="■"/>
              <a:defRPr sz="1900">
                <a:solidFill>
                  <a:schemeClr val="lt1"/>
                </a:solidFill>
              </a:defRPr>
            </a:lvl3pPr>
            <a:lvl4pPr lvl="3" algn="ctr" rtl="0">
              <a:spcBef>
                <a:spcPts val="0"/>
              </a:spcBef>
              <a:spcAft>
                <a:spcPts val="0"/>
              </a:spcAft>
              <a:buClr>
                <a:schemeClr val="lt1"/>
              </a:buClr>
              <a:buSzPts val="1900"/>
              <a:buChar char="●"/>
              <a:defRPr sz="1900">
                <a:solidFill>
                  <a:schemeClr val="lt1"/>
                </a:solidFill>
              </a:defRPr>
            </a:lvl4pPr>
            <a:lvl5pPr lvl="4" algn="ctr" rtl="0">
              <a:spcBef>
                <a:spcPts val="0"/>
              </a:spcBef>
              <a:spcAft>
                <a:spcPts val="0"/>
              </a:spcAft>
              <a:buClr>
                <a:schemeClr val="lt1"/>
              </a:buClr>
              <a:buSzPts val="1900"/>
              <a:buChar char="○"/>
              <a:defRPr sz="1900">
                <a:solidFill>
                  <a:schemeClr val="lt1"/>
                </a:solidFill>
              </a:defRPr>
            </a:lvl5pPr>
            <a:lvl6pPr lvl="5" algn="ctr" rtl="0">
              <a:spcBef>
                <a:spcPts val="0"/>
              </a:spcBef>
              <a:spcAft>
                <a:spcPts val="0"/>
              </a:spcAft>
              <a:buClr>
                <a:schemeClr val="lt1"/>
              </a:buClr>
              <a:buSzPts val="1900"/>
              <a:buChar char="■"/>
              <a:defRPr sz="1900">
                <a:solidFill>
                  <a:schemeClr val="lt1"/>
                </a:solidFill>
              </a:defRPr>
            </a:lvl6pPr>
            <a:lvl7pPr lvl="6" algn="ctr" rtl="0">
              <a:spcBef>
                <a:spcPts val="0"/>
              </a:spcBef>
              <a:spcAft>
                <a:spcPts val="0"/>
              </a:spcAft>
              <a:buClr>
                <a:schemeClr val="lt1"/>
              </a:buClr>
              <a:buSzPts val="1900"/>
              <a:buChar char="●"/>
              <a:defRPr sz="1900">
                <a:solidFill>
                  <a:schemeClr val="lt1"/>
                </a:solidFill>
              </a:defRPr>
            </a:lvl7pPr>
            <a:lvl8pPr lvl="7" algn="ctr" rtl="0">
              <a:spcBef>
                <a:spcPts val="0"/>
              </a:spcBef>
              <a:spcAft>
                <a:spcPts val="0"/>
              </a:spcAft>
              <a:buClr>
                <a:schemeClr val="lt1"/>
              </a:buClr>
              <a:buSzPts val="1900"/>
              <a:buChar char="○"/>
              <a:defRPr sz="1900">
                <a:solidFill>
                  <a:schemeClr val="lt1"/>
                </a:solidFill>
              </a:defRPr>
            </a:lvl8pPr>
            <a:lvl9pPr lvl="8" algn="ctr" rtl="0">
              <a:spcBef>
                <a:spcPts val="0"/>
              </a:spcBef>
              <a:spcAft>
                <a:spcPts val="0"/>
              </a:spcAft>
              <a:buClr>
                <a:schemeClr val="lt1"/>
              </a:buClr>
              <a:buSzPts val="1900"/>
              <a:buChar char="■"/>
              <a:defRPr sz="1900">
                <a:solidFill>
                  <a:schemeClr val="lt1"/>
                </a:solidFill>
              </a:defRPr>
            </a:lvl9pPr>
          </a:lstStyle>
          <a:p>
            <a:endParaRPr/>
          </a:p>
        </p:txBody>
      </p:sp>
      <p:sp>
        <p:nvSpPr>
          <p:cNvPr id="136" name="Google Shape;136;g18f83eb609f_5_2160"/>
          <p:cNvSpPr/>
          <p:nvPr/>
        </p:nvSpPr>
        <p:spPr>
          <a:xfrm>
            <a:off x="9485839" y="6330162"/>
            <a:ext cx="149153" cy="64217"/>
          </a:xfrm>
          <a:custGeom>
            <a:avLst/>
            <a:gdLst/>
            <a:ahLst/>
            <a:cxnLst/>
            <a:rect l="l" t="t" r="r" b="b"/>
            <a:pathLst>
              <a:path w="2966" h="1277" fill="none" extrusionOk="0">
                <a:moveTo>
                  <a:pt x="0" y="19"/>
                </a:moveTo>
                <a:lnTo>
                  <a:pt x="0" y="19"/>
                </a:lnTo>
                <a:lnTo>
                  <a:pt x="0" y="19"/>
                </a:lnTo>
                <a:lnTo>
                  <a:pt x="601" y="0"/>
                </a:lnTo>
                <a:lnTo>
                  <a:pt x="601" y="0"/>
                </a:lnTo>
                <a:lnTo>
                  <a:pt x="1220" y="19"/>
                </a:lnTo>
                <a:lnTo>
                  <a:pt x="1802" y="75"/>
                </a:lnTo>
                <a:lnTo>
                  <a:pt x="1802" y="75"/>
                </a:lnTo>
                <a:lnTo>
                  <a:pt x="2121" y="113"/>
                </a:lnTo>
                <a:lnTo>
                  <a:pt x="2308" y="150"/>
                </a:lnTo>
                <a:lnTo>
                  <a:pt x="2496" y="188"/>
                </a:lnTo>
                <a:lnTo>
                  <a:pt x="2684" y="263"/>
                </a:lnTo>
                <a:lnTo>
                  <a:pt x="2759" y="319"/>
                </a:lnTo>
                <a:lnTo>
                  <a:pt x="2834" y="376"/>
                </a:lnTo>
                <a:lnTo>
                  <a:pt x="2890" y="432"/>
                </a:lnTo>
                <a:lnTo>
                  <a:pt x="2928" y="507"/>
                </a:lnTo>
                <a:lnTo>
                  <a:pt x="2946" y="582"/>
                </a:lnTo>
                <a:lnTo>
                  <a:pt x="2965" y="676"/>
                </a:lnTo>
                <a:lnTo>
                  <a:pt x="2965" y="676"/>
                </a:lnTo>
                <a:lnTo>
                  <a:pt x="2965" y="770"/>
                </a:lnTo>
                <a:lnTo>
                  <a:pt x="2928" y="864"/>
                </a:lnTo>
                <a:lnTo>
                  <a:pt x="2890" y="976"/>
                </a:lnTo>
                <a:lnTo>
                  <a:pt x="2834" y="1089"/>
                </a:lnTo>
                <a:lnTo>
                  <a:pt x="2834" y="1089"/>
                </a:lnTo>
                <a:lnTo>
                  <a:pt x="2796" y="1126"/>
                </a:lnTo>
                <a:lnTo>
                  <a:pt x="2740" y="1183"/>
                </a:lnTo>
                <a:lnTo>
                  <a:pt x="2665" y="1201"/>
                </a:lnTo>
                <a:lnTo>
                  <a:pt x="2590" y="1239"/>
                </a:lnTo>
                <a:lnTo>
                  <a:pt x="2402" y="1258"/>
                </a:lnTo>
                <a:lnTo>
                  <a:pt x="2177" y="1276"/>
                </a:lnTo>
                <a:lnTo>
                  <a:pt x="2177" y="1276"/>
                </a:lnTo>
                <a:lnTo>
                  <a:pt x="1896" y="1258"/>
                </a:lnTo>
                <a:lnTo>
                  <a:pt x="1614" y="1220"/>
                </a:lnTo>
                <a:lnTo>
                  <a:pt x="1389" y="1183"/>
                </a:lnTo>
                <a:lnTo>
                  <a:pt x="1220" y="1145"/>
                </a:lnTo>
                <a:lnTo>
                  <a:pt x="1220" y="1145"/>
                </a:lnTo>
                <a:lnTo>
                  <a:pt x="976" y="1051"/>
                </a:lnTo>
                <a:lnTo>
                  <a:pt x="770" y="939"/>
                </a:lnTo>
                <a:lnTo>
                  <a:pt x="601" y="826"/>
                </a:lnTo>
                <a:lnTo>
                  <a:pt x="432" y="676"/>
                </a:lnTo>
                <a:lnTo>
                  <a:pt x="301" y="526"/>
                </a:lnTo>
                <a:lnTo>
                  <a:pt x="169" y="376"/>
                </a:lnTo>
                <a:lnTo>
                  <a:pt x="75" y="207"/>
                </a:lnTo>
                <a:lnTo>
                  <a:pt x="0" y="19"/>
                </a:lnTo>
                <a:lnTo>
                  <a:pt x="0" y="19"/>
                </a:lnTo>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 name="Google Shape;137;g18f83eb609f_5_2160"/>
          <p:cNvSpPr/>
          <p:nvPr/>
        </p:nvSpPr>
        <p:spPr>
          <a:xfrm>
            <a:off x="8459147" y="6520743"/>
            <a:ext cx="29318" cy="88757"/>
          </a:xfrm>
          <a:custGeom>
            <a:avLst/>
            <a:gdLst/>
            <a:ahLst/>
            <a:cxnLst/>
            <a:rect l="l" t="t" r="r" b="b"/>
            <a:pathLst>
              <a:path w="583" h="1765" fill="none" extrusionOk="0">
                <a:moveTo>
                  <a:pt x="1" y="1765"/>
                </a:moveTo>
                <a:lnTo>
                  <a:pt x="1" y="1765"/>
                </a:lnTo>
                <a:lnTo>
                  <a:pt x="1" y="1521"/>
                </a:lnTo>
                <a:lnTo>
                  <a:pt x="1" y="1277"/>
                </a:lnTo>
                <a:lnTo>
                  <a:pt x="39" y="1052"/>
                </a:lnTo>
                <a:lnTo>
                  <a:pt x="95" y="808"/>
                </a:lnTo>
                <a:lnTo>
                  <a:pt x="170" y="583"/>
                </a:lnTo>
                <a:lnTo>
                  <a:pt x="264" y="376"/>
                </a:lnTo>
                <a:lnTo>
                  <a:pt x="414" y="170"/>
                </a:lnTo>
                <a:lnTo>
                  <a:pt x="583" y="1"/>
                </a:lnTo>
                <a:lnTo>
                  <a:pt x="583" y="1"/>
                </a:lnTo>
                <a:lnTo>
                  <a:pt x="470" y="170"/>
                </a:lnTo>
                <a:lnTo>
                  <a:pt x="376" y="339"/>
                </a:lnTo>
                <a:lnTo>
                  <a:pt x="282" y="508"/>
                </a:lnTo>
                <a:lnTo>
                  <a:pt x="207" y="695"/>
                </a:lnTo>
                <a:lnTo>
                  <a:pt x="95" y="1052"/>
                </a:lnTo>
                <a:lnTo>
                  <a:pt x="39" y="1389"/>
                </a:lnTo>
                <a:lnTo>
                  <a:pt x="39" y="1389"/>
                </a:lnTo>
                <a:lnTo>
                  <a:pt x="20" y="1577"/>
                </a:lnTo>
                <a:lnTo>
                  <a:pt x="1" y="1765"/>
                </a:lnTo>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1537"/>
        <p:cNvGrpSpPr/>
        <p:nvPr/>
      </p:nvGrpSpPr>
      <p:grpSpPr>
        <a:xfrm>
          <a:off x="0" y="0"/>
          <a:ext cx="0" cy="0"/>
          <a:chOff x="0" y="0"/>
          <a:chExt cx="0" cy="0"/>
        </a:xfrm>
      </p:grpSpPr>
      <p:grpSp>
        <p:nvGrpSpPr>
          <p:cNvPr id="1538" name="Google Shape;1538;g18f83eb609f_8_297"/>
          <p:cNvGrpSpPr/>
          <p:nvPr/>
        </p:nvGrpSpPr>
        <p:grpSpPr>
          <a:xfrm>
            <a:off x="-40" y="-10833"/>
            <a:ext cx="12189171" cy="6857829"/>
            <a:chOff x="1204367" y="-8125"/>
            <a:chExt cx="9142107" cy="5143500"/>
          </a:xfrm>
        </p:grpSpPr>
        <p:pic>
          <p:nvPicPr>
            <p:cNvPr id="1539" name="Google Shape;1539;g18f83eb609f_8_297"/>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1540" name="Google Shape;1540;g18f83eb609f_8_297"/>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1541" name="Google Shape;1541;g18f83eb609f_8_297"/>
          <p:cNvSpPr txBox="1">
            <a:spLocks noGrp="1"/>
          </p:cNvSpPr>
          <p:nvPr>
            <p:ph type="title"/>
          </p:nvPr>
        </p:nvSpPr>
        <p:spPr>
          <a:xfrm>
            <a:off x="3235200" y="4298910"/>
            <a:ext cx="5721600" cy="7635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542" name="Google Shape;1542;g18f83eb609f_8_297"/>
          <p:cNvSpPr txBox="1">
            <a:spLocks noGrp="1"/>
          </p:cNvSpPr>
          <p:nvPr>
            <p:ph type="subTitle" idx="1"/>
          </p:nvPr>
        </p:nvSpPr>
        <p:spPr>
          <a:xfrm>
            <a:off x="3234000" y="5048976"/>
            <a:ext cx="5724000" cy="91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543"/>
        <p:cNvGrpSpPr/>
        <p:nvPr/>
      </p:nvGrpSpPr>
      <p:grpSpPr>
        <a:xfrm>
          <a:off x="0" y="0"/>
          <a:ext cx="0" cy="0"/>
          <a:chOff x="0" y="0"/>
          <a:chExt cx="0" cy="0"/>
        </a:xfrm>
      </p:grpSpPr>
      <p:grpSp>
        <p:nvGrpSpPr>
          <p:cNvPr id="1544" name="Google Shape;1544;g18f83eb609f_8_303"/>
          <p:cNvGrpSpPr/>
          <p:nvPr/>
        </p:nvGrpSpPr>
        <p:grpSpPr>
          <a:xfrm>
            <a:off x="-40" y="-10833"/>
            <a:ext cx="12189171" cy="6857829"/>
            <a:chOff x="1204367" y="-8125"/>
            <a:chExt cx="9142107" cy="5143500"/>
          </a:xfrm>
        </p:grpSpPr>
        <p:pic>
          <p:nvPicPr>
            <p:cNvPr id="1545" name="Google Shape;1545;g18f83eb609f_8_303"/>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1546" name="Google Shape;1546;g18f83eb609f_8_303"/>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1547" name="Google Shape;1547;g18f83eb609f_8_303"/>
          <p:cNvSpPr txBox="1">
            <a:spLocks noGrp="1"/>
          </p:cNvSpPr>
          <p:nvPr>
            <p:ph type="title"/>
          </p:nvPr>
        </p:nvSpPr>
        <p:spPr>
          <a:xfrm>
            <a:off x="5891690" y="1901317"/>
            <a:ext cx="4604700" cy="2056500"/>
          </a:xfrm>
          <a:prstGeom prst="rect">
            <a:avLst/>
          </a:prstGeom>
          <a:noFill/>
        </p:spPr>
        <p:txBody>
          <a:bodyPr spcFirstLastPara="1" wrap="square" lIns="121900" tIns="121900" rIns="121900" bIns="121900" anchor="ctr" anchorCtr="0">
            <a:noAutofit/>
          </a:bodyPr>
          <a:lstStyle>
            <a:lvl1pPr lvl="0" algn="r"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548" name="Google Shape;1548;g18f83eb609f_8_303"/>
          <p:cNvSpPr txBox="1">
            <a:spLocks noGrp="1"/>
          </p:cNvSpPr>
          <p:nvPr>
            <p:ph type="subTitle" idx="1"/>
          </p:nvPr>
        </p:nvSpPr>
        <p:spPr>
          <a:xfrm>
            <a:off x="5890733" y="4045883"/>
            <a:ext cx="4606500" cy="9108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Title and two columns 1">
  <p:cSld name="CUSTOM_14">
    <p:spTree>
      <p:nvGrpSpPr>
        <p:cNvPr id="1" name="Shape 1549"/>
        <p:cNvGrpSpPr/>
        <p:nvPr/>
      </p:nvGrpSpPr>
      <p:grpSpPr>
        <a:xfrm>
          <a:off x="0" y="0"/>
          <a:ext cx="0" cy="0"/>
          <a:chOff x="0" y="0"/>
          <a:chExt cx="0" cy="0"/>
        </a:xfrm>
      </p:grpSpPr>
      <p:grpSp>
        <p:nvGrpSpPr>
          <p:cNvPr id="1550" name="Google Shape;1550;g18f83eb609f_8_309"/>
          <p:cNvGrpSpPr/>
          <p:nvPr/>
        </p:nvGrpSpPr>
        <p:grpSpPr>
          <a:xfrm>
            <a:off x="-40" y="-10833"/>
            <a:ext cx="12189171" cy="6857829"/>
            <a:chOff x="1204367" y="-8125"/>
            <a:chExt cx="9142107" cy="5143500"/>
          </a:xfrm>
        </p:grpSpPr>
        <p:pic>
          <p:nvPicPr>
            <p:cNvPr id="1551" name="Google Shape;1551;g18f83eb609f_8_309"/>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1552" name="Google Shape;1552;g18f83eb609f_8_309"/>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1553" name="Google Shape;1553;g18f83eb609f_8_309"/>
          <p:cNvSpPr txBox="1">
            <a:spLocks noGrp="1"/>
          </p:cNvSpPr>
          <p:nvPr>
            <p:ph type="body" idx="1"/>
          </p:nvPr>
        </p:nvSpPr>
        <p:spPr>
          <a:xfrm>
            <a:off x="959979" y="2277533"/>
            <a:ext cx="5098500" cy="3855300"/>
          </a:xfrm>
          <a:prstGeom prst="rect">
            <a:avLst/>
          </a:prstGeom>
        </p:spPr>
        <p:txBody>
          <a:bodyPr spcFirstLastPara="1" wrap="square" lIns="121900" tIns="121900" rIns="121900" bIns="121900" anchor="t" anchorCtr="0">
            <a:noAutofit/>
          </a:bodyPr>
          <a:lstStyle>
            <a:lvl1pPr marL="457200" lvl="0" indent="-361950" rtl="0">
              <a:lnSpc>
                <a:spcPct val="100000"/>
              </a:lnSpc>
              <a:spcBef>
                <a:spcPts val="0"/>
              </a:spcBef>
              <a:spcAft>
                <a:spcPts val="0"/>
              </a:spcAft>
              <a:buSzPts val="2100"/>
              <a:buFont typeface="Nunito Light"/>
              <a:buChar char="●"/>
              <a:defRPr sz="2100"/>
            </a:lvl1pPr>
            <a:lvl2pPr marL="914400" lvl="1" indent="-361950" rtl="0">
              <a:lnSpc>
                <a:spcPct val="100000"/>
              </a:lnSpc>
              <a:spcBef>
                <a:spcPts val="0"/>
              </a:spcBef>
              <a:spcAft>
                <a:spcPts val="0"/>
              </a:spcAft>
              <a:buSzPts val="2100"/>
              <a:buFont typeface="Nunito Light"/>
              <a:buChar char="○"/>
              <a:defRPr sz="2100"/>
            </a:lvl2pPr>
            <a:lvl3pPr marL="1371600" lvl="2" indent="-361950" rtl="0">
              <a:lnSpc>
                <a:spcPct val="100000"/>
              </a:lnSpc>
              <a:spcBef>
                <a:spcPts val="0"/>
              </a:spcBef>
              <a:spcAft>
                <a:spcPts val="0"/>
              </a:spcAft>
              <a:buSzPts val="2100"/>
              <a:buFont typeface="Nunito Light"/>
              <a:buChar char="■"/>
              <a:defRPr sz="2100"/>
            </a:lvl3pPr>
            <a:lvl4pPr marL="1828800" lvl="3" indent="-361950" rtl="0">
              <a:lnSpc>
                <a:spcPct val="100000"/>
              </a:lnSpc>
              <a:spcBef>
                <a:spcPts val="0"/>
              </a:spcBef>
              <a:spcAft>
                <a:spcPts val="0"/>
              </a:spcAft>
              <a:buSzPts val="2100"/>
              <a:buFont typeface="Nunito Light"/>
              <a:buChar char="●"/>
              <a:defRPr sz="2100"/>
            </a:lvl4pPr>
            <a:lvl5pPr marL="2286000" lvl="4" indent="-361950" rtl="0">
              <a:lnSpc>
                <a:spcPct val="100000"/>
              </a:lnSpc>
              <a:spcBef>
                <a:spcPts val="0"/>
              </a:spcBef>
              <a:spcAft>
                <a:spcPts val="0"/>
              </a:spcAft>
              <a:buSzPts val="2100"/>
              <a:buFont typeface="Nunito Light"/>
              <a:buChar char="○"/>
              <a:defRPr sz="2100"/>
            </a:lvl5pPr>
            <a:lvl6pPr marL="2743200" lvl="5" indent="-361950" rtl="0">
              <a:lnSpc>
                <a:spcPct val="100000"/>
              </a:lnSpc>
              <a:spcBef>
                <a:spcPts val="0"/>
              </a:spcBef>
              <a:spcAft>
                <a:spcPts val="0"/>
              </a:spcAft>
              <a:buSzPts val="2100"/>
              <a:buFont typeface="Nunito Light"/>
              <a:buChar char="■"/>
              <a:defRPr sz="2100"/>
            </a:lvl6pPr>
            <a:lvl7pPr marL="3200400" lvl="6" indent="-361950" rtl="0">
              <a:lnSpc>
                <a:spcPct val="100000"/>
              </a:lnSpc>
              <a:spcBef>
                <a:spcPts val="0"/>
              </a:spcBef>
              <a:spcAft>
                <a:spcPts val="0"/>
              </a:spcAft>
              <a:buSzPts val="2100"/>
              <a:buFont typeface="Nunito Light"/>
              <a:buChar char="●"/>
              <a:defRPr sz="2100"/>
            </a:lvl7pPr>
            <a:lvl8pPr marL="3657600" lvl="7" indent="-361950" rtl="0">
              <a:lnSpc>
                <a:spcPct val="100000"/>
              </a:lnSpc>
              <a:spcBef>
                <a:spcPts val="0"/>
              </a:spcBef>
              <a:spcAft>
                <a:spcPts val="0"/>
              </a:spcAft>
              <a:buSzPts val="2100"/>
              <a:buFont typeface="Nunito Light"/>
              <a:buChar char="○"/>
              <a:defRPr sz="2100"/>
            </a:lvl8pPr>
            <a:lvl9pPr marL="4114800" lvl="8" indent="-361950" rtl="0">
              <a:lnSpc>
                <a:spcPct val="100000"/>
              </a:lnSpc>
              <a:spcBef>
                <a:spcPts val="0"/>
              </a:spcBef>
              <a:spcAft>
                <a:spcPts val="0"/>
              </a:spcAft>
              <a:buSzPts val="2100"/>
              <a:buFont typeface="Nunito Light"/>
              <a:buChar char="■"/>
              <a:defRPr sz="2100"/>
            </a:lvl9pPr>
          </a:lstStyle>
          <a:p>
            <a:endParaRPr/>
          </a:p>
        </p:txBody>
      </p:sp>
      <p:sp>
        <p:nvSpPr>
          <p:cNvPr id="1554" name="Google Shape;1554;g18f83eb609f_8_309"/>
          <p:cNvSpPr txBox="1">
            <a:spLocks noGrp="1"/>
          </p:cNvSpPr>
          <p:nvPr>
            <p:ph type="body" idx="2"/>
          </p:nvPr>
        </p:nvSpPr>
        <p:spPr>
          <a:xfrm>
            <a:off x="6133621" y="2277533"/>
            <a:ext cx="5098500" cy="3855300"/>
          </a:xfrm>
          <a:prstGeom prst="rect">
            <a:avLst/>
          </a:prstGeom>
        </p:spPr>
        <p:txBody>
          <a:bodyPr spcFirstLastPara="1" wrap="square" lIns="121900" tIns="121900" rIns="121900" bIns="121900" anchor="t" anchorCtr="0">
            <a:noAutofit/>
          </a:bodyPr>
          <a:lstStyle>
            <a:lvl1pPr marL="457200" lvl="0" indent="-361950" rtl="0">
              <a:lnSpc>
                <a:spcPct val="100000"/>
              </a:lnSpc>
              <a:spcBef>
                <a:spcPts val="400"/>
              </a:spcBef>
              <a:spcAft>
                <a:spcPts val="0"/>
              </a:spcAft>
              <a:buSzPts val="2100"/>
              <a:buFont typeface="Nunito Light"/>
              <a:buChar char="●"/>
              <a:defRPr sz="2100"/>
            </a:lvl1pPr>
            <a:lvl2pPr marL="914400" lvl="1" indent="-361950" rtl="0">
              <a:lnSpc>
                <a:spcPct val="100000"/>
              </a:lnSpc>
              <a:spcBef>
                <a:spcPts val="0"/>
              </a:spcBef>
              <a:spcAft>
                <a:spcPts val="0"/>
              </a:spcAft>
              <a:buSzPts val="2100"/>
              <a:buFont typeface="Nunito Light"/>
              <a:buChar char="○"/>
              <a:defRPr sz="2100"/>
            </a:lvl2pPr>
            <a:lvl3pPr marL="1371600" lvl="2" indent="-361950" rtl="0">
              <a:lnSpc>
                <a:spcPct val="100000"/>
              </a:lnSpc>
              <a:spcBef>
                <a:spcPts val="0"/>
              </a:spcBef>
              <a:spcAft>
                <a:spcPts val="0"/>
              </a:spcAft>
              <a:buSzPts val="2100"/>
              <a:buFont typeface="Nunito Light"/>
              <a:buChar char="■"/>
              <a:defRPr sz="2100"/>
            </a:lvl3pPr>
            <a:lvl4pPr marL="1828800" lvl="3" indent="-361950" rtl="0">
              <a:lnSpc>
                <a:spcPct val="100000"/>
              </a:lnSpc>
              <a:spcBef>
                <a:spcPts val="0"/>
              </a:spcBef>
              <a:spcAft>
                <a:spcPts val="0"/>
              </a:spcAft>
              <a:buSzPts val="2100"/>
              <a:buFont typeface="Nunito Light"/>
              <a:buChar char="●"/>
              <a:defRPr sz="2100"/>
            </a:lvl4pPr>
            <a:lvl5pPr marL="2286000" lvl="4" indent="-361950" rtl="0">
              <a:lnSpc>
                <a:spcPct val="100000"/>
              </a:lnSpc>
              <a:spcBef>
                <a:spcPts val="0"/>
              </a:spcBef>
              <a:spcAft>
                <a:spcPts val="0"/>
              </a:spcAft>
              <a:buSzPts val="2100"/>
              <a:buFont typeface="Nunito Light"/>
              <a:buChar char="○"/>
              <a:defRPr sz="2100"/>
            </a:lvl5pPr>
            <a:lvl6pPr marL="2743200" lvl="5" indent="-361950" rtl="0">
              <a:lnSpc>
                <a:spcPct val="100000"/>
              </a:lnSpc>
              <a:spcBef>
                <a:spcPts val="0"/>
              </a:spcBef>
              <a:spcAft>
                <a:spcPts val="0"/>
              </a:spcAft>
              <a:buSzPts val="2100"/>
              <a:buFont typeface="Nunito Light"/>
              <a:buChar char="■"/>
              <a:defRPr sz="2100"/>
            </a:lvl6pPr>
            <a:lvl7pPr marL="3200400" lvl="6" indent="-361950" rtl="0">
              <a:lnSpc>
                <a:spcPct val="100000"/>
              </a:lnSpc>
              <a:spcBef>
                <a:spcPts val="0"/>
              </a:spcBef>
              <a:spcAft>
                <a:spcPts val="0"/>
              </a:spcAft>
              <a:buSzPts val="2100"/>
              <a:buFont typeface="Nunito Light"/>
              <a:buChar char="●"/>
              <a:defRPr sz="2100"/>
            </a:lvl7pPr>
            <a:lvl8pPr marL="3657600" lvl="7" indent="-361950" rtl="0">
              <a:lnSpc>
                <a:spcPct val="100000"/>
              </a:lnSpc>
              <a:spcBef>
                <a:spcPts val="0"/>
              </a:spcBef>
              <a:spcAft>
                <a:spcPts val="0"/>
              </a:spcAft>
              <a:buSzPts val="2100"/>
              <a:buFont typeface="Nunito Light"/>
              <a:buChar char="○"/>
              <a:defRPr sz="2100"/>
            </a:lvl8pPr>
            <a:lvl9pPr marL="4114800" lvl="8" indent="-361950" rtl="0">
              <a:lnSpc>
                <a:spcPct val="100000"/>
              </a:lnSpc>
              <a:spcBef>
                <a:spcPts val="0"/>
              </a:spcBef>
              <a:spcAft>
                <a:spcPts val="0"/>
              </a:spcAft>
              <a:buSzPts val="2100"/>
              <a:buFont typeface="Nunito Light"/>
              <a:buChar char="■"/>
              <a:defRPr sz="2100"/>
            </a:lvl9pPr>
          </a:lstStyle>
          <a:p>
            <a:endParaRPr/>
          </a:p>
        </p:txBody>
      </p:sp>
      <p:sp>
        <p:nvSpPr>
          <p:cNvPr id="1555" name="Google Shape;1555;g18f83eb609f_8_309"/>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556" name="Google Shape;1556;g18f83eb609f_8_309"/>
          <p:cNvSpPr txBox="1">
            <a:spLocks noGrp="1"/>
          </p:cNvSpPr>
          <p:nvPr>
            <p:ph type="subTitle" idx="3"/>
          </p:nvPr>
        </p:nvSpPr>
        <p:spPr>
          <a:xfrm>
            <a:off x="2574200" y="1557533"/>
            <a:ext cx="7043700" cy="6828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Title and three columns">
  <p:cSld name="CUSTOM_14_1">
    <p:spTree>
      <p:nvGrpSpPr>
        <p:cNvPr id="1" name="Shape 1557"/>
        <p:cNvGrpSpPr/>
        <p:nvPr/>
      </p:nvGrpSpPr>
      <p:grpSpPr>
        <a:xfrm>
          <a:off x="0" y="0"/>
          <a:ext cx="0" cy="0"/>
          <a:chOff x="0" y="0"/>
          <a:chExt cx="0" cy="0"/>
        </a:xfrm>
      </p:grpSpPr>
      <p:grpSp>
        <p:nvGrpSpPr>
          <p:cNvPr id="1558" name="Google Shape;1558;g18f83eb609f_8_317"/>
          <p:cNvGrpSpPr/>
          <p:nvPr/>
        </p:nvGrpSpPr>
        <p:grpSpPr>
          <a:xfrm>
            <a:off x="0" y="-10833"/>
            <a:ext cx="12191695" cy="6857829"/>
            <a:chOff x="0" y="-8125"/>
            <a:chExt cx="9144000" cy="5143500"/>
          </a:xfrm>
        </p:grpSpPr>
        <p:pic>
          <p:nvPicPr>
            <p:cNvPr id="1559" name="Google Shape;1559;g18f83eb609f_8_317"/>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560" name="Google Shape;1560;g18f83eb609f_8_317"/>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1561" name="Google Shape;1561;g18f83eb609f_8_317"/>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562" name="Google Shape;1562;g18f83eb609f_8_317"/>
          <p:cNvSpPr txBox="1">
            <a:spLocks noGrp="1"/>
          </p:cNvSpPr>
          <p:nvPr>
            <p:ph type="subTitle" idx="1"/>
          </p:nvPr>
        </p:nvSpPr>
        <p:spPr>
          <a:xfrm>
            <a:off x="95990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563" name="Google Shape;1563;g18f83eb609f_8_317"/>
          <p:cNvSpPr txBox="1">
            <a:spLocks noGrp="1"/>
          </p:cNvSpPr>
          <p:nvPr>
            <p:ph type="subTitle" idx="2"/>
          </p:nvPr>
        </p:nvSpPr>
        <p:spPr>
          <a:xfrm>
            <a:off x="95990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564" name="Google Shape;1564;g18f83eb609f_8_317"/>
          <p:cNvSpPr txBox="1">
            <a:spLocks noGrp="1"/>
          </p:cNvSpPr>
          <p:nvPr>
            <p:ph type="subTitle" idx="3"/>
          </p:nvPr>
        </p:nvSpPr>
        <p:spPr>
          <a:xfrm>
            <a:off x="442790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565" name="Google Shape;1565;g18f83eb609f_8_317"/>
          <p:cNvSpPr txBox="1">
            <a:spLocks noGrp="1"/>
          </p:cNvSpPr>
          <p:nvPr>
            <p:ph type="subTitle" idx="4"/>
          </p:nvPr>
        </p:nvSpPr>
        <p:spPr>
          <a:xfrm>
            <a:off x="442790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566" name="Google Shape;1566;g18f83eb609f_8_317"/>
          <p:cNvSpPr txBox="1">
            <a:spLocks noGrp="1"/>
          </p:cNvSpPr>
          <p:nvPr>
            <p:ph type="subTitle" idx="5"/>
          </p:nvPr>
        </p:nvSpPr>
        <p:spPr>
          <a:xfrm>
            <a:off x="789649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567" name="Google Shape;1567;g18f83eb609f_8_317"/>
          <p:cNvSpPr txBox="1">
            <a:spLocks noGrp="1"/>
          </p:cNvSpPr>
          <p:nvPr>
            <p:ph type="subTitle" idx="6"/>
          </p:nvPr>
        </p:nvSpPr>
        <p:spPr>
          <a:xfrm>
            <a:off x="789649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68"/>
        <p:cNvGrpSpPr/>
        <p:nvPr/>
      </p:nvGrpSpPr>
      <p:grpSpPr>
        <a:xfrm>
          <a:off x="0" y="0"/>
          <a:ext cx="0" cy="0"/>
          <a:chOff x="0" y="0"/>
          <a:chExt cx="0" cy="0"/>
        </a:xfrm>
      </p:grpSpPr>
      <p:grpSp>
        <p:nvGrpSpPr>
          <p:cNvPr id="1569" name="Google Shape;1569;g18f83eb609f_8_328"/>
          <p:cNvGrpSpPr/>
          <p:nvPr/>
        </p:nvGrpSpPr>
        <p:grpSpPr>
          <a:xfrm flipH="1">
            <a:off x="305" y="-10833"/>
            <a:ext cx="12191695" cy="6857829"/>
            <a:chOff x="0" y="-8125"/>
            <a:chExt cx="9144000" cy="5143500"/>
          </a:xfrm>
        </p:grpSpPr>
        <p:pic>
          <p:nvPicPr>
            <p:cNvPr id="1570" name="Google Shape;1570;g18f83eb609f_8_328"/>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571" name="Google Shape;1571;g18f83eb609f_8_328"/>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1572" name="Google Shape;1572;g18f83eb609f_8_328"/>
          <p:cNvSpPr txBox="1">
            <a:spLocks noGrp="1"/>
          </p:cNvSpPr>
          <p:nvPr>
            <p:ph type="title"/>
          </p:nvPr>
        </p:nvSpPr>
        <p:spPr>
          <a:xfrm>
            <a:off x="2670171" y="2068150"/>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573" name="Google Shape;1573;g18f83eb609f_8_328"/>
          <p:cNvSpPr txBox="1">
            <a:spLocks noGrp="1"/>
          </p:cNvSpPr>
          <p:nvPr>
            <p:ph type="subTitle" idx="1"/>
          </p:nvPr>
        </p:nvSpPr>
        <p:spPr>
          <a:xfrm>
            <a:off x="2670171" y="2561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574" name="Google Shape;1574;g18f83eb609f_8_328"/>
          <p:cNvSpPr txBox="1">
            <a:spLocks noGrp="1"/>
          </p:cNvSpPr>
          <p:nvPr>
            <p:ph type="title" idx="2"/>
          </p:nvPr>
        </p:nvSpPr>
        <p:spPr>
          <a:xfrm>
            <a:off x="7847704" y="2068150"/>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575" name="Google Shape;1575;g18f83eb609f_8_328"/>
          <p:cNvSpPr txBox="1">
            <a:spLocks noGrp="1"/>
          </p:cNvSpPr>
          <p:nvPr>
            <p:ph type="subTitle" idx="3"/>
          </p:nvPr>
        </p:nvSpPr>
        <p:spPr>
          <a:xfrm>
            <a:off x="7847704" y="2561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576" name="Google Shape;1576;g18f83eb609f_8_328"/>
          <p:cNvSpPr txBox="1">
            <a:spLocks noGrp="1"/>
          </p:cNvSpPr>
          <p:nvPr>
            <p:ph type="title" idx="4"/>
          </p:nvPr>
        </p:nvSpPr>
        <p:spPr>
          <a:xfrm>
            <a:off x="2670171" y="4100149"/>
            <a:ext cx="31656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577" name="Google Shape;1577;g18f83eb609f_8_328"/>
          <p:cNvSpPr txBox="1">
            <a:spLocks noGrp="1"/>
          </p:cNvSpPr>
          <p:nvPr>
            <p:ph type="subTitle" idx="5"/>
          </p:nvPr>
        </p:nvSpPr>
        <p:spPr>
          <a:xfrm>
            <a:off x="2670171" y="4593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578" name="Google Shape;1578;g18f83eb609f_8_328"/>
          <p:cNvSpPr txBox="1">
            <a:spLocks noGrp="1"/>
          </p:cNvSpPr>
          <p:nvPr>
            <p:ph type="title" idx="6"/>
          </p:nvPr>
        </p:nvSpPr>
        <p:spPr>
          <a:xfrm>
            <a:off x="7847704" y="4100149"/>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579" name="Google Shape;1579;g18f83eb609f_8_328"/>
          <p:cNvSpPr txBox="1">
            <a:spLocks noGrp="1"/>
          </p:cNvSpPr>
          <p:nvPr>
            <p:ph type="subTitle" idx="7"/>
          </p:nvPr>
        </p:nvSpPr>
        <p:spPr>
          <a:xfrm>
            <a:off x="7847704" y="4593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580" name="Google Shape;1580;g18f83eb609f_8_328"/>
          <p:cNvSpPr txBox="1">
            <a:spLocks noGrp="1"/>
          </p:cNvSpPr>
          <p:nvPr>
            <p:ph type="title" idx="8"/>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1581"/>
        <p:cNvGrpSpPr/>
        <p:nvPr/>
      </p:nvGrpSpPr>
      <p:grpSpPr>
        <a:xfrm>
          <a:off x="0" y="0"/>
          <a:ext cx="0" cy="0"/>
          <a:chOff x="0" y="0"/>
          <a:chExt cx="0" cy="0"/>
        </a:xfrm>
      </p:grpSpPr>
      <p:grpSp>
        <p:nvGrpSpPr>
          <p:cNvPr id="1582" name="Google Shape;1582;g18f83eb609f_8_341"/>
          <p:cNvGrpSpPr/>
          <p:nvPr/>
        </p:nvGrpSpPr>
        <p:grpSpPr>
          <a:xfrm flipH="1">
            <a:off x="305" y="-10833"/>
            <a:ext cx="12191695" cy="6857829"/>
            <a:chOff x="0" y="-8125"/>
            <a:chExt cx="9144000" cy="5143500"/>
          </a:xfrm>
        </p:grpSpPr>
        <p:pic>
          <p:nvPicPr>
            <p:cNvPr id="1583" name="Google Shape;1583;g18f83eb609f_8_341"/>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584" name="Google Shape;1584;g18f83eb609f_8_341"/>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1585" name="Google Shape;1585;g18f83eb609f_8_341"/>
          <p:cNvSpPr txBox="1">
            <a:spLocks noGrp="1"/>
          </p:cNvSpPr>
          <p:nvPr>
            <p:ph type="title"/>
          </p:nvPr>
        </p:nvSpPr>
        <p:spPr>
          <a:xfrm>
            <a:off x="2613747" y="1560167"/>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586" name="Google Shape;1586;g18f83eb609f_8_341"/>
          <p:cNvSpPr txBox="1">
            <a:spLocks noGrp="1"/>
          </p:cNvSpPr>
          <p:nvPr>
            <p:ph type="subTitle" idx="1"/>
          </p:nvPr>
        </p:nvSpPr>
        <p:spPr>
          <a:xfrm>
            <a:off x="2613747" y="2053277"/>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587" name="Google Shape;1587;g18f83eb609f_8_341"/>
          <p:cNvSpPr txBox="1">
            <a:spLocks noGrp="1"/>
          </p:cNvSpPr>
          <p:nvPr>
            <p:ph type="title" idx="2"/>
          </p:nvPr>
        </p:nvSpPr>
        <p:spPr>
          <a:xfrm>
            <a:off x="7572240" y="1560167"/>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588" name="Google Shape;1588;g18f83eb609f_8_341"/>
          <p:cNvSpPr txBox="1">
            <a:spLocks noGrp="1"/>
          </p:cNvSpPr>
          <p:nvPr>
            <p:ph type="subTitle" idx="3"/>
          </p:nvPr>
        </p:nvSpPr>
        <p:spPr>
          <a:xfrm>
            <a:off x="7572240" y="2053277"/>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589" name="Google Shape;1589;g18f83eb609f_8_341"/>
          <p:cNvSpPr txBox="1">
            <a:spLocks noGrp="1"/>
          </p:cNvSpPr>
          <p:nvPr>
            <p:ph type="title" idx="4"/>
          </p:nvPr>
        </p:nvSpPr>
        <p:spPr>
          <a:xfrm>
            <a:off x="2613747" y="3094352"/>
            <a:ext cx="33423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590" name="Google Shape;1590;g18f83eb609f_8_341"/>
          <p:cNvSpPr txBox="1">
            <a:spLocks noGrp="1"/>
          </p:cNvSpPr>
          <p:nvPr>
            <p:ph type="subTitle" idx="5"/>
          </p:nvPr>
        </p:nvSpPr>
        <p:spPr>
          <a:xfrm>
            <a:off x="2613747" y="3587463"/>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591" name="Google Shape;1591;g18f83eb609f_8_341"/>
          <p:cNvSpPr txBox="1">
            <a:spLocks noGrp="1"/>
          </p:cNvSpPr>
          <p:nvPr>
            <p:ph type="title" idx="6"/>
          </p:nvPr>
        </p:nvSpPr>
        <p:spPr>
          <a:xfrm>
            <a:off x="7572240" y="3094352"/>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592" name="Google Shape;1592;g18f83eb609f_8_341"/>
          <p:cNvSpPr txBox="1">
            <a:spLocks noGrp="1"/>
          </p:cNvSpPr>
          <p:nvPr>
            <p:ph type="subTitle" idx="7"/>
          </p:nvPr>
        </p:nvSpPr>
        <p:spPr>
          <a:xfrm>
            <a:off x="7572240" y="3587463"/>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593" name="Google Shape;1593;g18f83eb609f_8_341"/>
          <p:cNvSpPr txBox="1">
            <a:spLocks noGrp="1"/>
          </p:cNvSpPr>
          <p:nvPr>
            <p:ph type="title" idx="8"/>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594" name="Google Shape;1594;g18f83eb609f_8_341"/>
          <p:cNvSpPr txBox="1">
            <a:spLocks noGrp="1"/>
          </p:cNvSpPr>
          <p:nvPr>
            <p:ph type="title" idx="9"/>
          </p:nvPr>
        </p:nvSpPr>
        <p:spPr>
          <a:xfrm>
            <a:off x="2613747" y="4625990"/>
            <a:ext cx="33423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595" name="Google Shape;1595;g18f83eb609f_8_341"/>
          <p:cNvSpPr txBox="1">
            <a:spLocks noGrp="1"/>
          </p:cNvSpPr>
          <p:nvPr>
            <p:ph type="subTitle" idx="13"/>
          </p:nvPr>
        </p:nvSpPr>
        <p:spPr>
          <a:xfrm>
            <a:off x="2613747" y="5119100"/>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596" name="Google Shape;1596;g18f83eb609f_8_341"/>
          <p:cNvSpPr txBox="1">
            <a:spLocks noGrp="1"/>
          </p:cNvSpPr>
          <p:nvPr>
            <p:ph type="title" idx="14"/>
          </p:nvPr>
        </p:nvSpPr>
        <p:spPr>
          <a:xfrm>
            <a:off x="7572240" y="4625990"/>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597" name="Google Shape;1597;g18f83eb609f_8_341"/>
          <p:cNvSpPr txBox="1">
            <a:spLocks noGrp="1"/>
          </p:cNvSpPr>
          <p:nvPr>
            <p:ph type="subTitle" idx="15"/>
          </p:nvPr>
        </p:nvSpPr>
        <p:spPr>
          <a:xfrm>
            <a:off x="7572240" y="5119100"/>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598"/>
        <p:cNvGrpSpPr/>
        <p:nvPr/>
      </p:nvGrpSpPr>
      <p:grpSpPr>
        <a:xfrm>
          <a:off x="0" y="0"/>
          <a:ext cx="0" cy="0"/>
          <a:chOff x="0" y="0"/>
          <a:chExt cx="0" cy="0"/>
        </a:xfrm>
      </p:grpSpPr>
      <p:grpSp>
        <p:nvGrpSpPr>
          <p:cNvPr id="1599" name="Google Shape;1599;g18f83eb609f_8_358"/>
          <p:cNvGrpSpPr/>
          <p:nvPr/>
        </p:nvGrpSpPr>
        <p:grpSpPr>
          <a:xfrm flipH="1">
            <a:off x="404" y="0"/>
            <a:ext cx="12191698" cy="6857829"/>
            <a:chOff x="2971473" y="-8125"/>
            <a:chExt cx="9144002" cy="5143500"/>
          </a:xfrm>
        </p:grpSpPr>
        <p:pic>
          <p:nvPicPr>
            <p:cNvPr id="1600" name="Google Shape;1600;g18f83eb609f_8_358"/>
            <p:cNvPicPr preferRelativeResize="0"/>
            <p:nvPr/>
          </p:nvPicPr>
          <p:blipFill rotWithShape="1">
            <a:blip r:embed="rId2">
              <a:alphaModFix/>
            </a:blip>
            <a:srcRect l="47569"/>
            <a:stretch/>
          </p:blipFill>
          <p:spPr>
            <a:xfrm>
              <a:off x="2971473" y="-8125"/>
              <a:ext cx="4794077" cy="5143500"/>
            </a:xfrm>
            <a:prstGeom prst="rect">
              <a:avLst/>
            </a:prstGeom>
            <a:noFill/>
            <a:ln>
              <a:noFill/>
            </a:ln>
          </p:spPr>
        </p:pic>
        <p:pic>
          <p:nvPicPr>
            <p:cNvPr id="1601" name="Google Shape;1601;g18f83eb609f_8_358"/>
            <p:cNvPicPr preferRelativeResize="0"/>
            <p:nvPr/>
          </p:nvPicPr>
          <p:blipFill rotWithShape="1">
            <a:blip r:embed="rId3">
              <a:alphaModFix/>
            </a:blip>
            <a:srcRect l="3333" r="48146"/>
            <a:stretch/>
          </p:blipFill>
          <p:spPr>
            <a:xfrm flipH="1">
              <a:off x="7678873" y="-8125"/>
              <a:ext cx="4436602" cy="5143500"/>
            </a:xfrm>
            <a:prstGeom prst="rect">
              <a:avLst/>
            </a:prstGeom>
            <a:noFill/>
            <a:ln>
              <a:noFill/>
            </a:ln>
          </p:spPr>
        </p:pic>
      </p:grpSp>
      <p:sp>
        <p:nvSpPr>
          <p:cNvPr id="1602" name="Google Shape;1602;g18f83eb609f_8_358"/>
          <p:cNvSpPr txBox="1">
            <a:spLocks noGrp="1"/>
          </p:cNvSpPr>
          <p:nvPr>
            <p:ph type="title" hasCustomPrompt="1"/>
          </p:nvPr>
        </p:nvSpPr>
        <p:spPr>
          <a:xfrm>
            <a:off x="5472200" y="761295"/>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603" name="Google Shape;1603;g18f83eb609f_8_358"/>
          <p:cNvSpPr txBox="1">
            <a:spLocks noGrp="1"/>
          </p:cNvSpPr>
          <p:nvPr>
            <p:ph type="subTitle" idx="1"/>
          </p:nvPr>
        </p:nvSpPr>
        <p:spPr>
          <a:xfrm>
            <a:off x="5472200" y="1489533"/>
            <a:ext cx="57180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1604" name="Google Shape;1604;g18f83eb609f_8_358"/>
          <p:cNvSpPr txBox="1">
            <a:spLocks noGrp="1"/>
          </p:cNvSpPr>
          <p:nvPr>
            <p:ph type="title" idx="2" hasCustomPrompt="1"/>
          </p:nvPr>
        </p:nvSpPr>
        <p:spPr>
          <a:xfrm>
            <a:off x="5472200" y="2831395"/>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605" name="Google Shape;1605;g18f83eb609f_8_358"/>
          <p:cNvSpPr txBox="1">
            <a:spLocks noGrp="1"/>
          </p:cNvSpPr>
          <p:nvPr>
            <p:ph type="subTitle" idx="3"/>
          </p:nvPr>
        </p:nvSpPr>
        <p:spPr>
          <a:xfrm>
            <a:off x="5472200" y="3553845"/>
            <a:ext cx="57180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1606" name="Google Shape;1606;g18f83eb609f_8_358"/>
          <p:cNvSpPr txBox="1">
            <a:spLocks noGrp="1"/>
          </p:cNvSpPr>
          <p:nvPr>
            <p:ph type="title" idx="4" hasCustomPrompt="1"/>
          </p:nvPr>
        </p:nvSpPr>
        <p:spPr>
          <a:xfrm>
            <a:off x="5472200" y="4886632"/>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607" name="Google Shape;1607;g18f83eb609f_8_358"/>
          <p:cNvSpPr txBox="1">
            <a:spLocks noGrp="1"/>
          </p:cNvSpPr>
          <p:nvPr>
            <p:ph type="subTitle" idx="5"/>
          </p:nvPr>
        </p:nvSpPr>
        <p:spPr>
          <a:xfrm>
            <a:off x="5472600" y="5616705"/>
            <a:ext cx="57171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608"/>
        <p:cNvGrpSpPr/>
        <p:nvPr/>
      </p:nvGrpSpPr>
      <p:grpSpPr>
        <a:xfrm>
          <a:off x="0" y="0"/>
          <a:ext cx="0" cy="0"/>
          <a:chOff x="0" y="0"/>
          <a:chExt cx="0" cy="0"/>
        </a:xfrm>
      </p:grpSpPr>
      <p:grpSp>
        <p:nvGrpSpPr>
          <p:cNvPr id="1609" name="Google Shape;1609;g18f83eb609f_8_368"/>
          <p:cNvGrpSpPr/>
          <p:nvPr/>
        </p:nvGrpSpPr>
        <p:grpSpPr>
          <a:xfrm flipH="1">
            <a:off x="347" y="-10833"/>
            <a:ext cx="12189170" cy="6857829"/>
            <a:chOff x="1204368" y="-8125"/>
            <a:chExt cx="9142106" cy="5143500"/>
          </a:xfrm>
        </p:grpSpPr>
        <p:pic>
          <p:nvPicPr>
            <p:cNvPr id="1610" name="Google Shape;1610;g18f83eb609f_8_368"/>
            <p:cNvPicPr preferRelativeResize="0"/>
            <p:nvPr/>
          </p:nvPicPr>
          <p:blipFill rotWithShape="1">
            <a:blip r:embed="rId2">
              <a:alphaModFix/>
            </a:blip>
            <a:srcRect l="28243"/>
            <a:stretch/>
          </p:blipFill>
          <p:spPr>
            <a:xfrm>
              <a:off x="1204368" y="-8125"/>
              <a:ext cx="6561173" cy="5143500"/>
            </a:xfrm>
            <a:prstGeom prst="rect">
              <a:avLst/>
            </a:prstGeom>
            <a:noFill/>
            <a:ln>
              <a:noFill/>
            </a:ln>
          </p:spPr>
        </p:pic>
        <p:pic>
          <p:nvPicPr>
            <p:cNvPr id="1611" name="Google Shape;1611;g18f83eb609f_8_368"/>
            <p:cNvPicPr preferRelativeResize="0"/>
            <p:nvPr/>
          </p:nvPicPr>
          <p:blipFill rotWithShape="1">
            <a:blip r:embed="rId3">
              <a:alphaModFix/>
            </a:blip>
            <a:srcRect l="22679" r="48145"/>
            <a:stretch/>
          </p:blipFill>
          <p:spPr>
            <a:xfrm flipH="1">
              <a:off x="7678874" y="-8125"/>
              <a:ext cx="2667600" cy="5143500"/>
            </a:xfrm>
            <a:prstGeom prst="rect">
              <a:avLst/>
            </a:prstGeom>
            <a:noFill/>
            <a:ln>
              <a:noFill/>
            </a:ln>
          </p:spPr>
        </p:pic>
      </p:grpSp>
      <p:sp>
        <p:nvSpPr>
          <p:cNvPr id="1612" name="Google Shape;1612;g18f83eb609f_8_368"/>
          <p:cNvSpPr txBox="1">
            <a:spLocks noGrp="1"/>
          </p:cNvSpPr>
          <p:nvPr>
            <p:ph type="title" hasCustomPrompt="1"/>
          </p:nvPr>
        </p:nvSpPr>
        <p:spPr>
          <a:xfrm flipH="1">
            <a:off x="9721717" y="2384499"/>
            <a:ext cx="1452900" cy="387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3300">
                <a:solidFill>
                  <a:schemeClr val="lt1"/>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613" name="Google Shape;1613;g18f83eb609f_8_368"/>
          <p:cNvSpPr txBox="1">
            <a:spLocks noGrp="1"/>
          </p:cNvSpPr>
          <p:nvPr>
            <p:ph type="subTitle" idx="1"/>
          </p:nvPr>
        </p:nvSpPr>
        <p:spPr>
          <a:xfrm flipH="1">
            <a:off x="4471683" y="2327334"/>
            <a:ext cx="5128500" cy="9903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1614" name="Google Shape;1614;g18f83eb609f_8_368"/>
          <p:cNvSpPr txBox="1">
            <a:spLocks noGrp="1"/>
          </p:cNvSpPr>
          <p:nvPr>
            <p:ph type="title" idx="2" hasCustomPrompt="1"/>
          </p:nvPr>
        </p:nvSpPr>
        <p:spPr>
          <a:xfrm flipH="1">
            <a:off x="9721717" y="4596899"/>
            <a:ext cx="1452900" cy="387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3300">
                <a:solidFill>
                  <a:schemeClr val="lt1"/>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615" name="Google Shape;1615;g18f83eb609f_8_368"/>
          <p:cNvSpPr txBox="1">
            <a:spLocks noGrp="1"/>
          </p:cNvSpPr>
          <p:nvPr>
            <p:ph type="subTitle" idx="3"/>
          </p:nvPr>
        </p:nvSpPr>
        <p:spPr>
          <a:xfrm flipH="1">
            <a:off x="4471683" y="4539734"/>
            <a:ext cx="5128500" cy="9903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1616" name="Google Shape;1616;g18f83eb609f_8_368"/>
          <p:cNvSpPr txBox="1">
            <a:spLocks noGrp="1"/>
          </p:cNvSpPr>
          <p:nvPr>
            <p:ph type="title" idx="4"/>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617" name="Google Shape;1617;g18f83eb609f_8_368"/>
          <p:cNvSpPr txBox="1">
            <a:spLocks noGrp="1"/>
          </p:cNvSpPr>
          <p:nvPr>
            <p:ph type="subTitle" idx="5"/>
          </p:nvPr>
        </p:nvSpPr>
        <p:spPr>
          <a:xfrm flipH="1">
            <a:off x="4471683" y="1838383"/>
            <a:ext cx="5128500" cy="4875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2pPr>
            <a:lvl3pPr lvl="2"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3pPr>
            <a:lvl4pPr lvl="3"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4pPr>
            <a:lvl5pPr lvl="4"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5pPr>
            <a:lvl6pPr lvl="5"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6pPr>
            <a:lvl7pPr lvl="6"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7pPr>
            <a:lvl8pPr lvl="7"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8pPr>
            <a:lvl9pPr lvl="8"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9pPr>
          </a:lstStyle>
          <a:p>
            <a:endParaRPr/>
          </a:p>
        </p:txBody>
      </p:sp>
      <p:sp>
        <p:nvSpPr>
          <p:cNvPr id="1618" name="Google Shape;1618;g18f83eb609f_8_368"/>
          <p:cNvSpPr txBox="1">
            <a:spLocks noGrp="1"/>
          </p:cNvSpPr>
          <p:nvPr>
            <p:ph type="subTitle" idx="6"/>
          </p:nvPr>
        </p:nvSpPr>
        <p:spPr>
          <a:xfrm flipH="1">
            <a:off x="4471683" y="4050783"/>
            <a:ext cx="5128500" cy="4875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2pPr>
            <a:lvl3pPr lvl="2"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3pPr>
            <a:lvl4pPr lvl="3"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4pPr>
            <a:lvl5pPr lvl="4"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5pPr>
            <a:lvl6pPr lvl="5"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6pPr>
            <a:lvl7pPr lvl="6"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7pPr>
            <a:lvl8pPr lvl="7"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8pPr>
            <a:lvl9pPr lvl="8"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9pPr>
          </a:lstStyle>
          <a:p>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619"/>
        <p:cNvGrpSpPr/>
        <p:nvPr/>
      </p:nvGrpSpPr>
      <p:grpSpPr>
        <a:xfrm>
          <a:off x="0" y="0"/>
          <a:ext cx="0" cy="0"/>
          <a:chOff x="0" y="0"/>
          <a:chExt cx="0" cy="0"/>
        </a:xfrm>
      </p:grpSpPr>
      <p:grpSp>
        <p:nvGrpSpPr>
          <p:cNvPr id="1620" name="Google Shape;1620;g18f83eb609f_8_379"/>
          <p:cNvGrpSpPr/>
          <p:nvPr/>
        </p:nvGrpSpPr>
        <p:grpSpPr>
          <a:xfrm rot="10800000" flipH="1">
            <a:off x="-9808" y="-10662"/>
            <a:ext cx="12202688" cy="6857829"/>
            <a:chOff x="3254492" y="-8125"/>
            <a:chExt cx="9152244" cy="5143500"/>
          </a:xfrm>
        </p:grpSpPr>
        <p:pic>
          <p:nvPicPr>
            <p:cNvPr id="1621" name="Google Shape;1621;g18f83eb609f_8_379"/>
            <p:cNvPicPr preferRelativeResize="0"/>
            <p:nvPr/>
          </p:nvPicPr>
          <p:blipFill rotWithShape="1">
            <a:blip r:embed="rId2">
              <a:alphaModFix/>
            </a:blip>
            <a:srcRect l="42329"/>
            <a:stretch/>
          </p:blipFill>
          <p:spPr>
            <a:xfrm>
              <a:off x="3254492" y="-8125"/>
              <a:ext cx="5273050" cy="5143500"/>
            </a:xfrm>
            <a:prstGeom prst="rect">
              <a:avLst/>
            </a:prstGeom>
            <a:noFill/>
            <a:ln>
              <a:noFill/>
            </a:ln>
          </p:spPr>
        </p:pic>
        <p:pic>
          <p:nvPicPr>
            <p:cNvPr id="1622" name="Google Shape;1622;g18f83eb609f_8_379"/>
            <p:cNvPicPr preferRelativeResize="0"/>
            <p:nvPr/>
          </p:nvPicPr>
          <p:blipFill rotWithShape="1">
            <a:blip r:embed="rId3">
              <a:alphaModFix/>
            </a:blip>
            <a:srcRect l="9327" r="38965"/>
            <a:stretch/>
          </p:blipFill>
          <p:spPr>
            <a:xfrm flipH="1">
              <a:off x="7678861" y="-8125"/>
              <a:ext cx="4727875" cy="5143500"/>
            </a:xfrm>
            <a:prstGeom prst="rect">
              <a:avLst/>
            </a:prstGeom>
            <a:noFill/>
            <a:ln>
              <a:noFill/>
            </a:ln>
          </p:spPr>
        </p:pic>
      </p:grpSp>
      <p:sp>
        <p:nvSpPr>
          <p:cNvPr id="1623" name="Google Shape;1623;g18f83eb609f_8_379"/>
          <p:cNvSpPr txBox="1">
            <a:spLocks noGrp="1"/>
          </p:cNvSpPr>
          <p:nvPr>
            <p:ph type="title"/>
          </p:nvPr>
        </p:nvSpPr>
        <p:spPr>
          <a:xfrm>
            <a:off x="964200" y="716515"/>
            <a:ext cx="5726400" cy="1457700"/>
          </a:xfrm>
          <a:prstGeom prst="rect">
            <a:avLst/>
          </a:prstGeom>
          <a:noFill/>
        </p:spPr>
        <p:txBody>
          <a:bodyPr spcFirstLastPara="1" wrap="square" lIns="121900" tIns="121900" rIns="121900" bIns="121900" anchor="ctr" anchorCtr="0">
            <a:noAutofit/>
          </a:bodyPr>
          <a:lstStyle>
            <a:lvl1pPr lvl="0" algn="l" rtl="0">
              <a:spcBef>
                <a:spcPts val="0"/>
              </a:spcBef>
              <a:spcAft>
                <a:spcPts val="0"/>
              </a:spcAft>
              <a:buSzPts val="4700"/>
              <a:buNone/>
              <a:defRPr sz="10000"/>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624" name="Google Shape;1624;g18f83eb609f_8_379"/>
          <p:cNvSpPr txBox="1">
            <a:spLocks noGrp="1"/>
          </p:cNvSpPr>
          <p:nvPr>
            <p:ph type="subTitle" idx="1"/>
          </p:nvPr>
        </p:nvSpPr>
        <p:spPr>
          <a:xfrm>
            <a:off x="964200" y="2181219"/>
            <a:ext cx="4579500" cy="14577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625" name="Google Shape;1625;g18f83eb609f_8_379"/>
          <p:cNvSpPr txBox="1"/>
          <p:nvPr/>
        </p:nvSpPr>
        <p:spPr>
          <a:xfrm>
            <a:off x="964200" y="4881933"/>
            <a:ext cx="5258700" cy="7317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600">
                <a:solidFill>
                  <a:schemeClr val="lt1"/>
                </a:solidFill>
                <a:latin typeface="Inter"/>
                <a:ea typeface="Inter"/>
                <a:cs typeface="Inter"/>
                <a:sym typeface="Inter"/>
              </a:rPr>
              <a:t>CREDITS: Diese Präsentationsvorlage wurde von </a:t>
            </a:r>
            <a:r>
              <a:rPr lang="en-US" sz="1600" b="1">
                <a:solidFill>
                  <a:schemeClr val="hlink"/>
                </a:solidFill>
                <a:uFill>
                  <a:noFill/>
                </a:uFill>
                <a:latin typeface="Inter"/>
                <a:ea typeface="Inter"/>
                <a:cs typeface="Inter"/>
                <a:sym typeface="Inter"/>
                <a:hlinkClick r:id="rId4"/>
              </a:rPr>
              <a:t>Slidesgo</a:t>
            </a:r>
            <a:r>
              <a:rPr lang="en-US" sz="1600">
                <a:solidFill>
                  <a:schemeClr val="lt1"/>
                </a:solidFill>
                <a:latin typeface="Inter"/>
                <a:ea typeface="Inter"/>
                <a:cs typeface="Inter"/>
                <a:sym typeface="Inter"/>
              </a:rPr>
              <a:t> erstellt, inklusive Icons von </a:t>
            </a:r>
            <a:r>
              <a:rPr lang="en-US" sz="1600" b="1">
                <a:solidFill>
                  <a:schemeClr val="hlink"/>
                </a:solidFill>
                <a:uFill>
                  <a:noFill/>
                </a:uFill>
                <a:latin typeface="Inter"/>
                <a:ea typeface="Inter"/>
                <a:cs typeface="Inter"/>
                <a:sym typeface="Inter"/>
                <a:hlinkClick r:id="rId5"/>
              </a:rPr>
              <a:t>Flaticon</a:t>
            </a:r>
            <a:r>
              <a:rPr lang="en-US" sz="1600">
                <a:solidFill>
                  <a:schemeClr val="lt1"/>
                </a:solidFill>
                <a:latin typeface="Inter"/>
                <a:ea typeface="Inter"/>
                <a:cs typeface="Inter"/>
                <a:sym typeface="Inter"/>
              </a:rPr>
              <a:t> und Infografiken &amp; Bilder von </a:t>
            </a:r>
            <a:r>
              <a:rPr lang="en-US" sz="1600" b="1">
                <a:solidFill>
                  <a:schemeClr val="hlink"/>
                </a:solidFill>
                <a:uFill>
                  <a:noFill/>
                </a:uFill>
                <a:latin typeface="Inter"/>
                <a:ea typeface="Inter"/>
                <a:cs typeface="Inter"/>
                <a:sym typeface="Inter"/>
                <a:hlinkClick r:id="rId6"/>
              </a:rPr>
              <a:t>Freepik</a:t>
            </a:r>
            <a:r>
              <a:rPr lang="en-US" sz="1600">
                <a:solidFill>
                  <a:schemeClr val="lt1"/>
                </a:solidFill>
                <a:latin typeface="Inter"/>
                <a:ea typeface="Inter"/>
                <a:cs typeface="Inter"/>
                <a:sym typeface="Inter"/>
              </a:rPr>
              <a:t> </a:t>
            </a:r>
            <a:endParaRPr sz="1600">
              <a:solidFill>
                <a:schemeClr val="lt1"/>
              </a:solidFill>
              <a:latin typeface="Inter"/>
              <a:ea typeface="Inter"/>
              <a:cs typeface="Inter"/>
              <a:sym typeface="Inter"/>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626"/>
        <p:cNvGrpSpPr/>
        <p:nvPr/>
      </p:nvGrpSpPr>
      <p:grpSpPr>
        <a:xfrm>
          <a:off x="0" y="0"/>
          <a:ext cx="0" cy="0"/>
          <a:chOff x="0" y="0"/>
          <a:chExt cx="0" cy="0"/>
        </a:xfrm>
      </p:grpSpPr>
      <p:grpSp>
        <p:nvGrpSpPr>
          <p:cNvPr id="1627" name="Google Shape;1627;g18f83eb609f_8_386"/>
          <p:cNvGrpSpPr/>
          <p:nvPr/>
        </p:nvGrpSpPr>
        <p:grpSpPr>
          <a:xfrm rot="10800000">
            <a:off x="-9286" y="-10662"/>
            <a:ext cx="12202688" cy="6857829"/>
            <a:chOff x="3254492" y="-8125"/>
            <a:chExt cx="9152244" cy="5143500"/>
          </a:xfrm>
        </p:grpSpPr>
        <p:pic>
          <p:nvPicPr>
            <p:cNvPr id="1628" name="Google Shape;1628;g18f83eb609f_8_386"/>
            <p:cNvPicPr preferRelativeResize="0"/>
            <p:nvPr/>
          </p:nvPicPr>
          <p:blipFill rotWithShape="1">
            <a:blip r:embed="rId2">
              <a:alphaModFix/>
            </a:blip>
            <a:srcRect l="42329"/>
            <a:stretch/>
          </p:blipFill>
          <p:spPr>
            <a:xfrm>
              <a:off x="3254492" y="-8125"/>
              <a:ext cx="5273050" cy="5143500"/>
            </a:xfrm>
            <a:prstGeom prst="rect">
              <a:avLst/>
            </a:prstGeom>
            <a:noFill/>
            <a:ln>
              <a:noFill/>
            </a:ln>
          </p:spPr>
        </p:pic>
        <p:pic>
          <p:nvPicPr>
            <p:cNvPr id="1629" name="Google Shape;1629;g18f83eb609f_8_386"/>
            <p:cNvPicPr preferRelativeResize="0"/>
            <p:nvPr/>
          </p:nvPicPr>
          <p:blipFill rotWithShape="1">
            <a:blip r:embed="rId3">
              <a:alphaModFix/>
            </a:blip>
            <a:srcRect l="9327" r="38965"/>
            <a:stretch/>
          </p:blipFill>
          <p:spPr>
            <a:xfrm flipH="1">
              <a:off x="7678861" y="-8125"/>
              <a:ext cx="4727875" cy="5143500"/>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1"/>
        <p:cNvGrpSpPr/>
        <p:nvPr/>
      </p:nvGrpSpPr>
      <p:grpSpPr>
        <a:xfrm>
          <a:off x="0" y="0"/>
          <a:ext cx="0" cy="0"/>
          <a:chOff x="0" y="0"/>
          <a:chExt cx="0" cy="0"/>
        </a:xfrm>
      </p:grpSpPr>
      <p:pic>
        <p:nvPicPr>
          <p:cNvPr id="142" name="Google Shape;142;g18f83eb609f_1_204"/>
          <p:cNvPicPr preferRelativeResize="0"/>
          <p:nvPr/>
        </p:nvPicPr>
        <p:blipFill rotWithShape="1">
          <a:blip r:embed="rId2">
            <a:alphaModFix/>
          </a:blip>
          <a:srcRect/>
          <a:stretch/>
        </p:blipFill>
        <p:spPr>
          <a:xfrm>
            <a:off x="0" y="-10833"/>
            <a:ext cx="12192000" cy="6858000"/>
          </a:xfrm>
          <a:prstGeom prst="rect">
            <a:avLst/>
          </a:prstGeom>
          <a:noFill/>
          <a:ln>
            <a:noFill/>
          </a:ln>
        </p:spPr>
      </p:pic>
      <p:sp>
        <p:nvSpPr>
          <p:cNvPr id="143" name="Google Shape;143;g18f83eb609f_1_204"/>
          <p:cNvSpPr txBox="1">
            <a:spLocks noGrp="1"/>
          </p:cNvSpPr>
          <p:nvPr>
            <p:ph type="ctrTitle"/>
          </p:nvPr>
        </p:nvSpPr>
        <p:spPr>
          <a:xfrm>
            <a:off x="5043000" y="1718551"/>
            <a:ext cx="6201900" cy="2834100"/>
          </a:xfrm>
          <a:prstGeom prst="rect">
            <a:avLst/>
          </a:prstGeom>
          <a:noFill/>
        </p:spPr>
        <p:txBody>
          <a:bodyPr spcFirstLastPara="1" wrap="square" lIns="121900" tIns="121900" rIns="121900" bIns="121900" anchor="ctr" anchorCtr="0">
            <a:noAutofit/>
          </a:bodyPr>
          <a:lstStyle>
            <a:lvl1pPr lvl="0" algn="r" rtl="0">
              <a:lnSpc>
                <a:spcPct val="90000"/>
              </a:lnSpc>
              <a:spcBef>
                <a:spcPts val="0"/>
              </a:spcBef>
              <a:spcAft>
                <a:spcPts val="0"/>
              </a:spcAft>
              <a:buSzPts val="6000"/>
              <a:buFont typeface="Loved by the King"/>
              <a:buNone/>
              <a:defRPr sz="7600"/>
            </a:lvl1pPr>
            <a:lvl2pPr lvl="1" algn="ctr" rtl="0">
              <a:spcBef>
                <a:spcPts val="0"/>
              </a:spcBef>
              <a:spcAft>
                <a:spcPts val="0"/>
              </a:spcAft>
              <a:buClr>
                <a:schemeClr val="lt1"/>
              </a:buClr>
              <a:buSzPts val="6900"/>
              <a:buNone/>
              <a:defRPr sz="6900">
                <a:solidFill>
                  <a:schemeClr val="lt1"/>
                </a:solidFill>
              </a:defRPr>
            </a:lvl2pPr>
            <a:lvl3pPr lvl="2" algn="ctr" rtl="0">
              <a:spcBef>
                <a:spcPts val="0"/>
              </a:spcBef>
              <a:spcAft>
                <a:spcPts val="0"/>
              </a:spcAft>
              <a:buClr>
                <a:schemeClr val="lt1"/>
              </a:buClr>
              <a:buSzPts val="6900"/>
              <a:buNone/>
              <a:defRPr sz="6900">
                <a:solidFill>
                  <a:schemeClr val="lt1"/>
                </a:solidFill>
              </a:defRPr>
            </a:lvl3pPr>
            <a:lvl4pPr lvl="3" algn="ctr" rtl="0">
              <a:spcBef>
                <a:spcPts val="0"/>
              </a:spcBef>
              <a:spcAft>
                <a:spcPts val="0"/>
              </a:spcAft>
              <a:buClr>
                <a:schemeClr val="lt1"/>
              </a:buClr>
              <a:buSzPts val="6900"/>
              <a:buNone/>
              <a:defRPr sz="6900">
                <a:solidFill>
                  <a:schemeClr val="lt1"/>
                </a:solidFill>
              </a:defRPr>
            </a:lvl4pPr>
            <a:lvl5pPr lvl="4" algn="ctr" rtl="0">
              <a:spcBef>
                <a:spcPts val="0"/>
              </a:spcBef>
              <a:spcAft>
                <a:spcPts val="0"/>
              </a:spcAft>
              <a:buClr>
                <a:schemeClr val="lt1"/>
              </a:buClr>
              <a:buSzPts val="6900"/>
              <a:buNone/>
              <a:defRPr sz="6900">
                <a:solidFill>
                  <a:schemeClr val="lt1"/>
                </a:solidFill>
              </a:defRPr>
            </a:lvl5pPr>
            <a:lvl6pPr lvl="5" algn="ctr" rtl="0">
              <a:spcBef>
                <a:spcPts val="0"/>
              </a:spcBef>
              <a:spcAft>
                <a:spcPts val="0"/>
              </a:spcAft>
              <a:buClr>
                <a:schemeClr val="lt1"/>
              </a:buClr>
              <a:buSzPts val="6900"/>
              <a:buNone/>
              <a:defRPr sz="6900">
                <a:solidFill>
                  <a:schemeClr val="lt1"/>
                </a:solidFill>
              </a:defRPr>
            </a:lvl6pPr>
            <a:lvl7pPr lvl="6" algn="ctr" rtl="0">
              <a:spcBef>
                <a:spcPts val="0"/>
              </a:spcBef>
              <a:spcAft>
                <a:spcPts val="0"/>
              </a:spcAft>
              <a:buClr>
                <a:schemeClr val="lt1"/>
              </a:buClr>
              <a:buSzPts val="6900"/>
              <a:buNone/>
              <a:defRPr sz="6900">
                <a:solidFill>
                  <a:schemeClr val="lt1"/>
                </a:solidFill>
              </a:defRPr>
            </a:lvl7pPr>
            <a:lvl8pPr lvl="7" algn="ctr" rtl="0">
              <a:spcBef>
                <a:spcPts val="0"/>
              </a:spcBef>
              <a:spcAft>
                <a:spcPts val="0"/>
              </a:spcAft>
              <a:buClr>
                <a:schemeClr val="lt1"/>
              </a:buClr>
              <a:buSzPts val="6900"/>
              <a:buNone/>
              <a:defRPr sz="6900">
                <a:solidFill>
                  <a:schemeClr val="lt1"/>
                </a:solidFill>
              </a:defRPr>
            </a:lvl8pPr>
            <a:lvl9pPr lvl="8" algn="ctr" rtl="0">
              <a:spcBef>
                <a:spcPts val="0"/>
              </a:spcBef>
              <a:spcAft>
                <a:spcPts val="0"/>
              </a:spcAft>
              <a:buClr>
                <a:schemeClr val="lt1"/>
              </a:buClr>
              <a:buSzPts val="6900"/>
              <a:buNone/>
              <a:defRPr sz="6900">
                <a:solidFill>
                  <a:schemeClr val="lt1"/>
                </a:solidFill>
              </a:defRPr>
            </a:lvl9pPr>
          </a:lstStyle>
          <a:p>
            <a:endParaRPr/>
          </a:p>
        </p:txBody>
      </p:sp>
      <p:sp>
        <p:nvSpPr>
          <p:cNvPr id="144" name="Google Shape;144;g18f83eb609f_1_204"/>
          <p:cNvSpPr txBox="1">
            <a:spLocks noGrp="1"/>
          </p:cNvSpPr>
          <p:nvPr>
            <p:ph type="subTitle" idx="1"/>
          </p:nvPr>
        </p:nvSpPr>
        <p:spPr>
          <a:xfrm>
            <a:off x="6208100" y="4651849"/>
            <a:ext cx="5037300" cy="4875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2000"/>
              <a:buNone/>
              <a:defRPr sz="2100">
                <a:latin typeface="Mulish Medium"/>
                <a:ea typeface="Mulish Medium"/>
                <a:cs typeface="Mulish Medium"/>
                <a:sym typeface="Mulish Medium"/>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30"/>
        <p:cNvGrpSpPr/>
        <p:nvPr/>
      </p:nvGrpSpPr>
      <p:grpSpPr>
        <a:xfrm>
          <a:off x="0" y="0"/>
          <a:ext cx="0" cy="0"/>
          <a:chOff x="0" y="0"/>
          <a:chExt cx="0" cy="0"/>
        </a:xfrm>
      </p:grpSpPr>
      <p:grpSp>
        <p:nvGrpSpPr>
          <p:cNvPr id="1631" name="Google Shape;1631;g18f83eb609f_8_390"/>
          <p:cNvGrpSpPr/>
          <p:nvPr/>
        </p:nvGrpSpPr>
        <p:grpSpPr>
          <a:xfrm>
            <a:off x="0" y="-10833"/>
            <a:ext cx="12191695" cy="6857829"/>
            <a:chOff x="0" y="-8125"/>
            <a:chExt cx="9144000" cy="5143500"/>
          </a:xfrm>
        </p:grpSpPr>
        <p:pic>
          <p:nvPicPr>
            <p:cNvPr id="1632" name="Google Shape;1632;g18f83eb609f_8_390"/>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633" name="Google Shape;1633;g18f83eb609f_8_390"/>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37"/>
        <p:cNvGrpSpPr/>
        <p:nvPr/>
      </p:nvGrpSpPr>
      <p:grpSpPr>
        <a:xfrm>
          <a:off x="0" y="0"/>
          <a:ext cx="0" cy="0"/>
          <a:chOff x="0" y="0"/>
          <a:chExt cx="0" cy="0"/>
        </a:xfrm>
      </p:grpSpPr>
      <p:pic>
        <p:nvPicPr>
          <p:cNvPr id="1638" name="Google Shape;1638;g16c0b718f56_4_1028"/>
          <p:cNvPicPr preferRelativeResize="0"/>
          <p:nvPr/>
        </p:nvPicPr>
        <p:blipFill rotWithShape="1">
          <a:blip r:embed="rId2">
            <a:alphaModFix/>
          </a:blip>
          <a:srcRect/>
          <a:stretch/>
        </p:blipFill>
        <p:spPr>
          <a:xfrm>
            <a:off x="0" y="-10833"/>
            <a:ext cx="12192000" cy="6858000"/>
          </a:xfrm>
          <a:prstGeom prst="rect">
            <a:avLst/>
          </a:prstGeom>
          <a:noFill/>
          <a:ln>
            <a:noFill/>
          </a:ln>
        </p:spPr>
      </p:pic>
      <p:sp>
        <p:nvSpPr>
          <p:cNvPr id="1639" name="Google Shape;1639;g16c0b718f56_4_1028"/>
          <p:cNvSpPr txBox="1">
            <a:spLocks noGrp="1"/>
          </p:cNvSpPr>
          <p:nvPr>
            <p:ph type="ctrTitle"/>
          </p:nvPr>
        </p:nvSpPr>
        <p:spPr>
          <a:xfrm>
            <a:off x="5043000" y="1718551"/>
            <a:ext cx="6201900" cy="2834100"/>
          </a:xfrm>
          <a:prstGeom prst="rect">
            <a:avLst/>
          </a:prstGeom>
          <a:noFill/>
        </p:spPr>
        <p:txBody>
          <a:bodyPr spcFirstLastPara="1" wrap="square" lIns="121900" tIns="121900" rIns="121900" bIns="121900" anchor="ctr" anchorCtr="0">
            <a:noAutofit/>
          </a:bodyPr>
          <a:lstStyle>
            <a:lvl1pPr lvl="0" algn="r" rtl="0">
              <a:lnSpc>
                <a:spcPct val="90000"/>
              </a:lnSpc>
              <a:spcBef>
                <a:spcPts val="0"/>
              </a:spcBef>
              <a:spcAft>
                <a:spcPts val="0"/>
              </a:spcAft>
              <a:buSzPts val="6000"/>
              <a:buFont typeface="Loved by the King"/>
              <a:buNone/>
              <a:defRPr sz="7600"/>
            </a:lvl1pPr>
            <a:lvl2pPr lvl="1" algn="ctr" rtl="0">
              <a:spcBef>
                <a:spcPts val="0"/>
              </a:spcBef>
              <a:spcAft>
                <a:spcPts val="0"/>
              </a:spcAft>
              <a:buClr>
                <a:schemeClr val="lt1"/>
              </a:buClr>
              <a:buSzPts val="6900"/>
              <a:buNone/>
              <a:defRPr sz="6900">
                <a:solidFill>
                  <a:schemeClr val="lt1"/>
                </a:solidFill>
              </a:defRPr>
            </a:lvl2pPr>
            <a:lvl3pPr lvl="2" algn="ctr" rtl="0">
              <a:spcBef>
                <a:spcPts val="0"/>
              </a:spcBef>
              <a:spcAft>
                <a:spcPts val="0"/>
              </a:spcAft>
              <a:buClr>
                <a:schemeClr val="lt1"/>
              </a:buClr>
              <a:buSzPts val="6900"/>
              <a:buNone/>
              <a:defRPr sz="6900">
                <a:solidFill>
                  <a:schemeClr val="lt1"/>
                </a:solidFill>
              </a:defRPr>
            </a:lvl3pPr>
            <a:lvl4pPr lvl="3" algn="ctr" rtl="0">
              <a:spcBef>
                <a:spcPts val="0"/>
              </a:spcBef>
              <a:spcAft>
                <a:spcPts val="0"/>
              </a:spcAft>
              <a:buClr>
                <a:schemeClr val="lt1"/>
              </a:buClr>
              <a:buSzPts val="6900"/>
              <a:buNone/>
              <a:defRPr sz="6900">
                <a:solidFill>
                  <a:schemeClr val="lt1"/>
                </a:solidFill>
              </a:defRPr>
            </a:lvl4pPr>
            <a:lvl5pPr lvl="4" algn="ctr" rtl="0">
              <a:spcBef>
                <a:spcPts val="0"/>
              </a:spcBef>
              <a:spcAft>
                <a:spcPts val="0"/>
              </a:spcAft>
              <a:buClr>
                <a:schemeClr val="lt1"/>
              </a:buClr>
              <a:buSzPts val="6900"/>
              <a:buNone/>
              <a:defRPr sz="6900">
                <a:solidFill>
                  <a:schemeClr val="lt1"/>
                </a:solidFill>
              </a:defRPr>
            </a:lvl5pPr>
            <a:lvl6pPr lvl="5" algn="ctr" rtl="0">
              <a:spcBef>
                <a:spcPts val="0"/>
              </a:spcBef>
              <a:spcAft>
                <a:spcPts val="0"/>
              </a:spcAft>
              <a:buClr>
                <a:schemeClr val="lt1"/>
              </a:buClr>
              <a:buSzPts val="6900"/>
              <a:buNone/>
              <a:defRPr sz="6900">
                <a:solidFill>
                  <a:schemeClr val="lt1"/>
                </a:solidFill>
              </a:defRPr>
            </a:lvl6pPr>
            <a:lvl7pPr lvl="6" algn="ctr" rtl="0">
              <a:spcBef>
                <a:spcPts val="0"/>
              </a:spcBef>
              <a:spcAft>
                <a:spcPts val="0"/>
              </a:spcAft>
              <a:buClr>
                <a:schemeClr val="lt1"/>
              </a:buClr>
              <a:buSzPts val="6900"/>
              <a:buNone/>
              <a:defRPr sz="6900">
                <a:solidFill>
                  <a:schemeClr val="lt1"/>
                </a:solidFill>
              </a:defRPr>
            </a:lvl7pPr>
            <a:lvl8pPr lvl="7" algn="ctr" rtl="0">
              <a:spcBef>
                <a:spcPts val="0"/>
              </a:spcBef>
              <a:spcAft>
                <a:spcPts val="0"/>
              </a:spcAft>
              <a:buClr>
                <a:schemeClr val="lt1"/>
              </a:buClr>
              <a:buSzPts val="6900"/>
              <a:buNone/>
              <a:defRPr sz="6900">
                <a:solidFill>
                  <a:schemeClr val="lt1"/>
                </a:solidFill>
              </a:defRPr>
            </a:lvl8pPr>
            <a:lvl9pPr lvl="8" algn="ctr" rtl="0">
              <a:spcBef>
                <a:spcPts val="0"/>
              </a:spcBef>
              <a:spcAft>
                <a:spcPts val="0"/>
              </a:spcAft>
              <a:buClr>
                <a:schemeClr val="lt1"/>
              </a:buClr>
              <a:buSzPts val="6900"/>
              <a:buNone/>
              <a:defRPr sz="6900">
                <a:solidFill>
                  <a:schemeClr val="lt1"/>
                </a:solidFill>
              </a:defRPr>
            </a:lvl9pPr>
          </a:lstStyle>
          <a:p>
            <a:endParaRPr/>
          </a:p>
        </p:txBody>
      </p:sp>
      <p:sp>
        <p:nvSpPr>
          <p:cNvPr id="1640" name="Google Shape;1640;g16c0b718f56_4_1028"/>
          <p:cNvSpPr txBox="1">
            <a:spLocks noGrp="1"/>
          </p:cNvSpPr>
          <p:nvPr>
            <p:ph type="subTitle" idx="1"/>
          </p:nvPr>
        </p:nvSpPr>
        <p:spPr>
          <a:xfrm>
            <a:off x="6208100" y="4651849"/>
            <a:ext cx="5037300" cy="4875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2000"/>
              <a:buNone/>
              <a:defRPr sz="2100">
                <a:latin typeface="Mulish Medium"/>
                <a:ea typeface="Mulish Medium"/>
                <a:cs typeface="Mulish Medium"/>
                <a:sym typeface="Mulish Medium"/>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41"/>
        <p:cNvGrpSpPr/>
        <p:nvPr/>
      </p:nvGrpSpPr>
      <p:grpSpPr>
        <a:xfrm>
          <a:off x="0" y="0"/>
          <a:ext cx="0" cy="0"/>
          <a:chOff x="0" y="0"/>
          <a:chExt cx="0" cy="0"/>
        </a:xfrm>
      </p:grpSpPr>
      <p:grpSp>
        <p:nvGrpSpPr>
          <p:cNvPr id="1642" name="Google Shape;1642;g16c0b718f56_4_1032"/>
          <p:cNvGrpSpPr/>
          <p:nvPr/>
        </p:nvGrpSpPr>
        <p:grpSpPr>
          <a:xfrm>
            <a:off x="0" y="-10833"/>
            <a:ext cx="12191695" cy="6857829"/>
            <a:chOff x="0" y="-8125"/>
            <a:chExt cx="9144000" cy="5143500"/>
          </a:xfrm>
        </p:grpSpPr>
        <p:pic>
          <p:nvPicPr>
            <p:cNvPr id="1643" name="Google Shape;1643;g16c0b718f56_4_1032"/>
            <p:cNvPicPr preferRelativeResize="0"/>
            <p:nvPr/>
          </p:nvPicPr>
          <p:blipFill rotWithShape="1">
            <a:blip r:embed="rId2">
              <a:alphaModFix/>
            </a:blip>
            <a:srcRect l="27572"/>
            <a:stretch/>
          </p:blipFill>
          <p:spPr>
            <a:xfrm>
              <a:off x="0" y="-8125"/>
              <a:ext cx="6622550" cy="5143500"/>
            </a:xfrm>
            <a:prstGeom prst="rect">
              <a:avLst/>
            </a:prstGeom>
            <a:noFill/>
            <a:ln>
              <a:noFill/>
            </a:ln>
          </p:spPr>
        </p:pic>
        <p:pic>
          <p:nvPicPr>
            <p:cNvPr id="1644" name="Google Shape;1644;g16c0b718f56_4_1032"/>
            <p:cNvPicPr preferRelativeResize="0"/>
            <p:nvPr/>
          </p:nvPicPr>
          <p:blipFill rotWithShape="1">
            <a:blip r:embed="rId3">
              <a:alphaModFix/>
            </a:blip>
            <a:srcRect l="20835"/>
            <a:stretch/>
          </p:blipFill>
          <p:spPr>
            <a:xfrm flipH="1">
              <a:off x="1905000" y="-8125"/>
              <a:ext cx="7239000" cy="5143500"/>
            </a:xfrm>
            <a:prstGeom prst="rect">
              <a:avLst/>
            </a:prstGeom>
            <a:noFill/>
            <a:ln>
              <a:noFill/>
            </a:ln>
          </p:spPr>
        </p:pic>
      </p:grpSp>
      <p:sp>
        <p:nvSpPr>
          <p:cNvPr id="1645" name="Google Shape;1645;g16c0b718f56_4_1032"/>
          <p:cNvSpPr txBox="1">
            <a:spLocks noGrp="1"/>
          </p:cNvSpPr>
          <p:nvPr>
            <p:ph type="title"/>
          </p:nvPr>
        </p:nvSpPr>
        <p:spPr>
          <a:xfrm>
            <a:off x="2528400" y="3736332"/>
            <a:ext cx="7135200" cy="9753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4800"/>
              <a:buNone/>
              <a:defRPr sz="73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646" name="Google Shape;1646;g16c0b718f56_4_1032"/>
          <p:cNvSpPr txBox="1">
            <a:spLocks noGrp="1"/>
          </p:cNvSpPr>
          <p:nvPr>
            <p:ph type="title" idx="2" hasCustomPrompt="1"/>
          </p:nvPr>
        </p:nvSpPr>
        <p:spPr>
          <a:xfrm>
            <a:off x="5486400" y="2111826"/>
            <a:ext cx="1219200" cy="9213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8000"/>
              <a:buNone/>
              <a:defRPr sz="87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647" name="Google Shape;1647;g16c0b718f56_4_1032"/>
          <p:cNvSpPr txBox="1">
            <a:spLocks noGrp="1"/>
          </p:cNvSpPr>
          <p:nvPr>
            <p:ph type="subTitle" idx="1"/>
          </p:nvPr>
        </p:nvSpPr>
        <p:spPr>
          <a:xfrm>
            <a:off x="2529600" y="4711565"/>
            <a:ext cx="7132800" cy="487500"/>
          </a:xfrm>
          <a:prstGeom prst="rect">
            <a:avLst/>
          </a:prstGeom>
          <a:no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3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48"/>
        <p:cNvGrpSpPr/>
        <p:nvPr/>
      </p:nvGrpSpPr>
      <p:grpSpPr>
        <a:xfrm>
          <a:off x="0" y="0"/>
          <a:ext cx="0" cy="0"/>
          <a:chOff x="0" y="0"/>
          <a:chExt cx="0" cy="0"/>
        </a:xfrm>
      </p:grpSpPr>
      <p:pic>
        <p:nvPicPr>
          <p:cNvPr id="1649" name="Google Shape;1649;g16c0b718f56_4_1039"/>
          <p:cNvPicPr preferRelativeResize="0"/>
          <p:nvPr/>
        </p:nvPicPr>
        <p:blipFill rotWithShape="1">
          <a:blip r:embed="rId2">
            <a:alphaModFix/>
          </a:blip>
          <a:srcRect l="15074"/>
          <a:stretch/>
        </p:blipFill>
        <p:spPr>
          <a:xfrm>
            <a:off x="0" y="-10833"/>
            <a:ext cx="10354066" cy="6858000"/>
          </a:xfrm>
          <a:prstGeom prst="rect">
            <a:avLst/>
          </a:prstGeom>
          <a:noFill/>
          <a:ln>
            <a:noFill/>
          </a:ln>
        </p:spPr>
      </p:pic>
      <p:sp>
        <p:nvSpPr>
          <p:cNvPr id="1650" name="Google Shape;1650;g16c0b718f56_4_1039"/>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Clr>
                <a:schemeClr val="lt1"/>
              </a:buClr>
              <a:buSzPts val="4700"/>
              <a:buNone/>
              <a:defRPr>
                <a:solidFill>
                  <a:schemeClr val="lt1"/>
                </a:solidFill>
              </a:defRPr>
            </a:lvl2pPr>
            <a:lvl3pPr lvl="2" algn="ctr" rtl="0">
              <a:spcBef>
                <a:spcPts val="0"/>
              </a:spcBef>
              <a:spcAft>
                <a:spcPts val="0"/>
              </a:spcAft>
              <a:buClr>
                <a:schemeClr val="lt1"/>
              </a:buClr>
              <a:buSzPts val="4700"/>
              <a:buNone/>
              <a:defRPr>
                <a:solidFill>
                  <a:schemeClr val="lt1"/>
                </a:solidFill>
              </a:defRPr>
            </a:lvl3pPr>
            <a:lvl4pPr lvl="3" algn="ctr" rtl="0">
              <a:spcBef>
                <a:spcPts val="0"/>
              </a:spcBef>
              <a:spcAft>
                <a:spcPts val="0"/>
              </a:spcAft>
              <a:buClr>
                <a:schemeClr val="lt1"/>
              </a:buClr>
              <a:buSzPts val="4700"/>
              <a:buNone/>
              <a:defRPr>
                <a:solidFill>
                  <a:schemeClr val="lt1"/>
                </a:solidFill>
              </a:defRPr>
            </a:lvl4pPr>
            <a:lvl5pPr lvl="4" algn="ctr" rtl="0">
              <a:spcBef>
                <a:spcPts val="0"/>
              </a:spcBef>
              <a:spcAft>
                <a:spcPts val="0"/>
              </a:spcAft>
              <a:buClr>
                <a:schemeClr val="lt1"/>
              </a:buClr>
              <a:buSzPts val="4700"/>
              <a:buNone/>
              <a:defRPr>
                <a:solidFill>
                  <a:schemeClr val="lt1"/>
                </a:solidFill>
              </a:defRPr>
            </a:lvl5pPr>
            <a:lvl6pPr lvl="5" algn="ctr" rtl="0">
              <a:spcBef>
                <a:spcPts val="0"/>
              </a:spcBef>
              <a:spcAft>
                <a:spcPts val="0"/>
              </a:spcAft>
              <a:buClr>
                <a:schemeClr val="lt1"/>
              </a:buClr>
              <a:buSzPts val="4700"/>
              <a:buNone/>
              <a:defRPr>
                <a:solidFill>
                  <a:schemeClr val="lt1"/>
                </a:solidFill>
              </a:defRPr>
            </a:lvl6pPr>
            <a:lvl7pPr lvl="6" algn="ctr" rtl="0">
              <a:spcBef>
                <a:spcPts val="0"/>
              </a:spcBef>
              <a:spcAft>
                <a:spcPts val="0"/>
              </a:spcAft>
              <a:buClr>
                <a:schemeClr val="lt1"/>
              </a:buClr>
              <a:buSzPts val="4700"/>
              <a:buNone/>
              <a:defRPr>
                <a:solidFill>
                  <a:schemeClr val="lt1"/>
                </a:solidFill>
              </a:defRPr>
            </a:lvl7pPr>
            <a:lvl8pPr lvl="7" algn="ctr" rtl="0">
              <a:spcBef>
                <a:spcPts val="0"/>
              </a:spcBef>
              <a:spcAft>
                <a:spcPts val="0"/>
              </a:spcAft>
              <a:buClr>
                <a:schemeClr val="lt1"/>
              </a:buClr>
              <a:buSzPts val="4700"/>
              <a:buNone/>
              <a:defRPr>
                <a:solidFill>
                  <a:schemeClr val="lt1"/>
                </a:solidFill>
              </a:defRPr>
            </a:lvl8pPr>
            <a:lvl9pPr lvl="8" algn="ctr" rtl="0">
              <a:spcBef>
                <a:spcPts val="0"/>
              </a:spcBef>
              <a:spcAft>
                <a:spcPts val="0"/>
              </a:spcAft>
              <a:buClr>
                <a:schemeClr val="lt1"/>
              </a:buClr>
              <a:buSzPts val="4700"/>
              <a:buNone/>
              <a:defRPr>
                <a:solidFill>
                  <a:schemeClr val="lt1"/>
                </a:solidFill>
              </a:defRPr>
            </a:lvl9pPr>
          </a:lstStyle>
          <a:p>
            <a:endParaRPr/>
          </a:p>
        </p:txBody>
      </p:sp>
      <p:sp>
        <p:nvSpPr>
          <p:cNvPr id="1651" name="Google Shape;1651;g16c0b718f56_4_1039"/>
          <p:cNvSpPr txBox="1">
            <a:spLocks noGrp="1"/>
          </p:cNvSpPr>
          <p:nvPr>
            <p:ph type="body" idx="1"/>
          </p:nvPr>
        </p:nvSpPr>
        <p:spPr>
          <a:xfrm>
            <a:off x="955867" y="1384633"/>
            <a:ext cx="10272000" cy="4748100"/>
          </a:xfrm>
          <a:prstGeom prst="rect">
            <a:avLst/>
          </a:prstGeom>
        </p:spPr>
        <p:txBody>
          <a:bodyPr spcFirstLastPara="1" wrap="square" lIns="121900" tIns="121900" rIns="121900" bIns="121900" anchor="ctr" anchorCtr="0">
            <a:noAutofit/>
          </a:bodyPr>
          <a:lstStyle>
            <a:lvl1pPr marL="457200" lvl="0" indent="-361950" rtl="0">
              <a:lnSpc>
                <a:spcPct val="100000"/>
              </a:lnSpc>
              <a:spcBef>
                <a:spcPts val="0"/>
              </a:spcBef>
              <a:spcAft>
                <a:spcPts val="0"/>
              </a:spcAft>
              <a:buSzPts val="2100"/>
              <a:buFont typeface="Inter SemiBold"/>
              <a:buAutoNum type="arabicPeriod"/>
              <a:defRPr sz="1500"/>
            </a:lvl1pPr>
            <a:lvl2pPr marL="914400" lvl="1" indent="-361950" rtl="0">
              <a:lnSpc>
                <a:spcPct val="100000"/>
              </a:lnSpc>
              <a:spcBef>
                <a:spcPts val="0"/>
              </a:spcBef>
              <a:spcAft>
                <a:spcPts val="0"/>
              </a:spcAft>
              <a:buSzPts val="2100"/>
              <a:buFont typeface="Roboto Condensed Light"/>
              <a:buAutoNum type="alphaLcPeriod"/>
              <a:defRPr sz="2100"/>
            </a:lvl2pPr>
            <a:lvl3pPr marL="1371600" lvl="2" indent="-361950" rtl="0">
              <a:lnSpc>
                <a:spcPct val="100000"/>
              </a:lnSpc>
              <a:spcBef>
                <a:spcPts val="0"/>
              </a:spcBef>
              <a:spcAft>
                <a:spcPts val="0"/>
              </a:spcAft>
              <a:buSzPts val="2100"/>
              <a:buFont typeface="Roboto Condensed Light"/>
              <a:buAutoNum type="romanLcPeriod"/>
              <a:defRPr sz="2100"/>
            </a:lvl3pPr>
            <a:lvl4pPr marL="1828800" lvl="3" indent="-361950" rtl="0">
              <a:lnSpc>
                <a:spcPct val="100000"/>
              </a:lnSpc>
              <a:spcBef>
                <a:spcPts val="0"/>
              </a:spcBef>
              <a:spcAft>
                <a:spcPts val="0"/>
              </a:spcAft>
              <a:buSzPts val="2100"/>
              <a:buFont typeface="Roboto Condensed Light"/>
              <a:buAutoNum type="arabicPeriod"/>
              <a:defRPr sz="2100"/>
            </a:lvl4pPr>
            <a:lvl5pPr marL="2286000" lvl="4" indent="-361950" rtl="0">
              <a:lnSpc>
                <a:spcPct val="100000"/>
              </a:lnSpc>
              <a:spcBef>
                <a:spcPts val="0"/>
              </a:spcBef>
              <a:spcAft>
                <a:spcPts val="0"/>
              </a:spcAft>
              <a:buSzPts val="2100"/>
              <a:buFont typeface="Roboto Condensed Light"/>
              <a:buAutoNum type="alphaLcPeriod"/>
              <a:defRPr sz="2100"/>
            </a:lvl5pPr>
            <a:lvl6pPr marL="2743200" lvl="5" indent="-361950" rtl="0">
              <a:lnSpc>
                <a:spcPct val="100000"/>
              </a:lnSpc>
              <a:spcBef>
                <a:spcPts val="0"/>
              </a:spcBef>
              <a:spcAft>
                <a:spcPts val="0"/>
              </a:spcAft>
              <a:buSzPts val="2100"/>
              <a:buFont typeface="Roboto Condensed Light"/>
              <a:buAutoNum type="romanLcPeriod"/>
              <a:defRPr sz="2100"/>
            </a:lvl6pPr>
            <a:lvl7pPr marL="3200400" lvl="6" indent="-361950" rtl="0">
              <a:lnSpc>
                <a:spcPct val="100000"/>
              </a:lnSpc>
              <a:spcBef>
                <a:spcPts val="0"/>
              </a:spcBef>
              <a:spcAft>
                <a:spcPts val="0"/>
              </a:spcAft>
              <a:buSzPts val="2100"/>
              <a:buFont typeface="Roboto Condensed Light"/>
              <a:buAutoNum type="arabicPeriod"/>
              <a:defRPr sz="2100"/>
            </a:lvl7pPr>
            <a:lvl8pPr marL="3657600" lvl="7" indent="-361950" rtl="0">
              <a:lnSpc>
                <a:spcPct val="100000"/>
              </a:lnSpc>
              <a:spcBef>
                <a:spcPts val="0"/>
              </a:spcBef>
              <a:spcAft>
                <a:spcPts val="0"/>
              </a:spcAft>
              <a:buSzPts val="2100"/>
              <a:buFont typeface="Roboto Condensed Light"/>
              <a:buAutoNum type="alphaLcPeriod"/>
              <a:defRPr sz="2100"/>
            </a:lvl8pPr>
            <a:lvl9pPr marL="4114800" lvl="8" indent="-361950" rtl="0">
              <a:lnSpc>
                <a:spcPct val="100000"/>
              </a:lnSpc>
              <a:spcBef>
                <a:spcPts val="0"/>
              </a:spcBef>
              <a:spcAft>
                <a:spcPts val="0"/>
              </a:spcAft>
              <a:buSzPts val="2100"/>
              <a:buFont typeface="Roboto Condensed Light"/>
              <a:buAutoNum type="romanLcPeriod"/>
              <a:defRPr sz="2100"/>
            </a:lvl9pPr>
          </a:lstStyle>
          <a:p>
            <a:endParaRPr/>
          </a:p>
        </p:txBody>
      </p:sp>
      <p:pic>
        <p:nvPicPr>
          <p:cNvPr id="1652" name="Google Shape;1652;g16c0b718f56_4_1039"/>
          <p:cNvPicPr preferRelativeResize="0"/>
          <p:nvPr/>
        </p:nvPicPr>
        <p:blipFill rotWithShape="1">
          <a:blip r:embed="rId3">
            <a:alphaModFix/>
          </a:blip>
          <a:srcRect l="35831" r="48145"/>
          <a:stretch/>
        </p:blipFill>
        <p:spPr>
          <a:xfrm flipH="1">
            <a:off x="10238501" y="-10833"/>
            <a:ext cx="1953499" cy="6858000"/>
          </a:xfrm>
          <a:prstGeom prst="rect">
            <a:avLst/>
          </a:prstGeom>
          <a:noFill/>
          <a:ln>
            <a:noFill/>
          </a:ln>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53"/>
        <p:cNvGrpSpPr/>
        <p:nvPr/>
      </p:nvGrpSpPr>
      <p:grpSpPr>
        <a:xfrm>
          <a:off x="0" y="0"/>
          <a:ext cx="0" cy="0"/>
          <a:chOff x="0" y="0"/>
          <a:chExt cx="0" cy="0"/>
        </a:xfrm>
      </p:grpSpPr>
      <p:pic>
        <p:nvPicPr>
          <p:cNvPr id="1654" name="Google Shape;1654;g16c0b718f56_4_1044"/>
          <p:cNvPicPr preferRelativeResize="0"/>
          <p:nvPr/>
        </p:nvPicPr>
        <p:blipFill rotWithShape="1">
          <a:blip r:embed="rId2">
            <a:alphaModFix/>
          </a:blip>
          <a:srcRect l="73176"/>
          <a:stretch/>
        </p:blipFill>
        <p:spPr>
          <a:xfrm rot="10800000">
            <a:off x="8929266" y="-10833"/>
            <a:ext cx="3270202" cy="6858000"/>
          </a:xfrm>
          <a:prstGeom prst="rect">
            <a:avLst/>
          </a:prstGeom>
          <a:noFill/>
          <a:ln>
            <a:noFill/>
          </a:ln>
        </p:spPr>
      </p:pic>
      <p:pic>
        <p:nvPicPr>
          <p:cNvPr id="1655" name="Google Shape;1655;g16c0b718f56_4_1044"/>
          <p:cNvPicPr preferRelativeResize="0"/>
          <p:nvPr/>
        </p:nvPicPr>
        <p:blipFill rotWithShape="1">
          <a:blip r:embed="rId2">
            <a:alphaModFix/>
          </a:blip>
          <a:srcRect l="26578"/>
          <a:stretch/>
        </p:blipFill>
        <p:spPr>
          <a:xfrm rot="10800000" flipH="1">
            <a:off x="-10567" y="-10833"/>
            <a:ext cx="8951366" cy="6858000"/>
          </a:xfrm>
          <a:prstGeom prst="rect">
            <a:avLst/>
          </a:prstGeom>
          <a:noFill/>
          <a:ln>
            <a:noFill/>
          </a:ln>
        </p:spPr>
      </p:pic>
      <p:sp>
        <p:nvSpPr>
          <p:cNvPr id="1656" name="Google Shape;1656;g16c0b718f56_4_1044"/>
          <p:cNvSpPr txBox="1">
            <a:spLocks noGrp="1"/>
          </p:cNvSpPr>
          <p:nvPr>
            <p:ph type="title"/>
          </p:nvPr>
        </p:nvSpPr>
        <p:spPr>
          <a:xfrm>
            <a:off x="1585183" y="3602475"/>
            <a:ext cx="3884400" cy="4875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700"/>
              <a:buNone/>
              <a:defRPr sz="3300" b="0">
                <a:solidFill>
                  <a:schemeClr val="lt1"/>
                </a:solidFill>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657" name="Google Shape;1657;g16c0b718f56_4_1044"/>
          <p:cNvSpPr txBox="1">
            <a:spLocks noGrp="1"/>
          </p:cNvSpPr>
          <p:nvPr>
            <p:ph type="title" idx="2"/>
          </p:nvPr>
        </p:nvSpPr>
        <p:spPr>
          <a:xfrm>
            <a:off x="6722817" y="3602514"/>
            <a:ext cx="3884400" cy="4875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700"/>
              <a:buNone/>
              <a:defRPr sz="3300" b="0">
                <a:solidFill>
                  <a:schemeClr val="lt1"/>
                </a:solidFill>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658" name="Google Shape;1658;g16c0b718f56_4_1044"/>
          <p:cNvSpPr txBox="1">
            <a:spLocks noGrp="1"/>
          </p:cNvSpPr>
          <p:nvPr>
            <p:ph type="subTitle" idx="1"/>
          </p:nvPr>
        </p:nvSpPr>
        <p:spPr>
          <a:xfrm>
            <a:off x="6722817" y="4196153"/>
            <a:ext cx="3884400" cy="1167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659" name="Google Shape;1659;g16c0b718f56_4_1044"/>
          <p:cNvSpPr txBox="1">
            <a:spLocks noGrp="1"/>
          </p:cNvSpPr>
          <p:nvPr>
            <p:ph type="subTitle" idx="3"/>
          </p:nvPr>
        </p:nvSpPr>
        <p:spPr>
          <a:xfrm>
            <a:off x="1584783" y="4196152"/>
            <a:ext cx="3885300" cy="1167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660" name="Google Shape;1660;g16c0b718f56_4_1044"/>
          <p:cNvSpPr txBox="1">
            <a:spLocks noGrp="1"/>
          </p:cNvSpPr>
          <p:nvPr>
            <p:ph type="title" idx="4"/>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sz="4700"/>
            </a:lvl1pPr>
            <a:lvl2pPr lvl="1" algn="ctr" rtl="0">
              <a:spcBef>
                <a:spcPts val="0"/>
              </a:spcBef>
              <a:spcAft>
                <a:spcPts val="0"/>
              </a:spcAft>
              <a:buClr>
                <a:schemeClr val="lt1"/>
              </a:buClr>
              <a:buSzPts val="4700"/>
              <a:buNone/>
              <a:defRPr>
                <a:solidFill>
                  <a:schemeClr val="lt1"/>
                </a:solidFill>
              </a:defRPr>
            </a:lvl2pPr>
            <a:lvl3pPr lvl="2" algn="ctr" rtl="0">
              <a:spcBef>
                <a:spcPts val="0"/>
              </a:spcBef>
              <a:spcAft>
                <a:spcPts val="0"/>
              </a:spcAft>
              <a:buClr>
                <a:schemeClr val="lt1"/>
              </a:buClr>
              <a:buSzPts val="4700"/>
              <a:buNone/>
              <a:defRPr>
                <a:solidFill>
                  <a:schemeClr val="lt1"/>
                </a:solidFill>
              </a:defRPr>
            </a:lvl3pPr>
            <a:lvl4pPr lvl="3" algn="ctr" rtl="0">
              <a:spcBef>
                <a:spcPts val="0"/>
              </a:spcBef>
              <a:spcAft>
                <a:spcPts val="0"/>
              </a:spcAft>
              <a:buClr>
                <a:schemeClr val="lt1"/>
              </a:buClr>
              <a:buSzPts val="4700"/>
              <a:buNone/>
              <a:defRPr>
                <a:solidFill>
                  <a:schemeClr val="lt1"/>
                </a:solidFill>
              </a:defRPr>
            </a:lvl4pPr>
            <a:lvl5pPr lvl="4" algn="ctr" rtl="0">
              <a:spcBef>
                <a:spcPts val="0"/>
              </a:spcBef>
              <a:spcAft>
                <a:spcPts val="0"/>
              </a:spcAft>
              <a:buClr>
                <a:schemeClr val="lt1"/>
              </a:buClr>
              <a:buSzPts val="4700"/>
              <a:buNone/>
              <a:defRPr>
                <a:solidFill>
                  <a:schemeClr val="lt1"/>
                </a:solidFill>
              </a:defRPr>
            </a:lvl5pPr>
            <a:lvl6pPr lvl="5" algn="ctr" rtl="0">
              <a:spcBef>
                <a:spcPts val="0"/>
              </a:spcBef>
              <a:spcAft>
                <a:spcPts val="0"/>
              </a:spcAft>
              <a:buClr>
                <a:schemeClr val="lt1"/>
              </a:buClr>
              <a:buSzPts val="4700"/>
              <a:buNone/>
              <a:defRPr>
                <a:solidFill>
                  <a:schemeClr val="lt1"/>
                </a:solidFill>
              </a:defRPr>
            </a:lvl6pPr>
            <a:lvl7pPr lvl="6" algn="ctr" rtl="0">
              <a:spcBef>
                <a:spcPts val="0"/>
              </a:spcBef>
              <a:spcAft>
                <a:spcPts val="0"/>
              </a:spcAft>
              <a:buClr>
                <a:schemeClr val="lt1"/>
              </a:buClr>
              <a:buSzPts val="4700"/>
              <a:buNone/>
              <a:defRPr>
                <a:solidFill>
                  <a:schemeClr val="lt1"/>
                </a:solidFill>
              </a:defRPr>
            </a:lvl7pPr>
            <a:lvl8pPr lvl="7" algn="ctr" rtl="0">
              <a:spcBef>
                <a:spcPts val="0"/>
              </a:spcBef>
              <a:spcAft>
                <a:spcPts val="0"/>
              </a:spcAft>
              <a:buClr>
                <a:schemeClr val="lt1"/>
              </a:buClr>
              <a:buSzPts val="4700"/>
              <a:buNone/>
              <a:defRPr>
                <a:solidFill>
                  <a:schemeClr val="lt1"/>
                </a:solidFill>
              </a:defRPr>
            </a:lvl8pPr>
            <a:lvl9pPr lvl="8" algn="ctr" rtl="0">
              <a:spcBef>
                <a:spcPts val="0"/>
              </a:spcBef>
              <a:spcAft>
                <a:spcPts val="0"/>
              </a:spcAft>
              <a:buClr>
                <a:schemeClr val="lt1"/>
              </a:buClr>
              <a:buSzPts val="4700"/>
              <a:buNone/>
              <a:defRPr>
                <a:solidFill>
                  <a:schemeClr val="lt1"/>
                </a:solidFill>
              </a:defRPr>
            </a:lvl9pPr>
          </a:lstStyle>
          <a:p>
            <a:endParaRPr/>
          </a:p>
        </p:txBody>
      </p:sp>
      <p:sp>
        <p:nvSpPr>
          <p:cNvPr id="1661" name="Google Shape;1661;g16c0b718f56_4_1044"/>
          <p:cNvSpPr/>
          <p:nvPr/>
        </p:nvSpPr>
        <p:spPr>
          <a:xfrm>
            <a:off x="9485839" y="6330162"/>
            <a:ext cx="149153" cy="64217"/>
          </a:xfrm>
          <a:custGeom>
            <a:avLst/>
            <a:gdLst/>
            <a:ahLst/>
            <a:cxnLst/>
            <a:rect l="l" t="t" r="r" b="b"/>
            <a:pathLst>
              <a:path w="2966" h="1277" fill="none" extrusionOk="0">
                <a:moveTo>
                  <a:pt x="0" y="19"/>
                </a:moveTo>
                <a:lnTo>
                  <a:pt x="0" y="19"/>
                </a:lnTo>
                <a:lnTo>
                  <a:pt x="0" y="19"/>
                </a:lnTo>
                <a:lnTo>
                  <a:pt x="601" y="0"/>
                </a:lnTo>
                <a:lnTo>
                  <a:pt x="601" y="0"/>
                </a:lnTo>
                <a:lnTo>
                  <a:pt x="1220" y="19"/>
                </a:lnTo>
                <a:lnTo>
                  <a:pt x="1802" y="75"/>
                </a:lnTo>
                <a:lnTo>
                  <a:pt x="1802" y="75"/>
                </a:lnTo>
                <a:lnTo>
                  <a:pt x="2121" y="113"/>
                </a:lnTo>
                <a:lnTo>
                  <a:pt x="2308" y="150"/>
                </a:lnTo>
                <a:lnTo>
                  <a:pt x="2496" y="188"/>
                </a:lnTo>
                <a:lnTo>
                  <a:pt x="2684" y="263"/>
                </a:lnTo>
                <a:lnTo>
                  <a:pt x="2759" y="319"/>
                </a:lnTo>
                <a:lnTo>
                  <a:pt x="2834" y="376"/>
                </a:lnTo>
                <a:lnTo>
                  <a:pt x="2890" y="432"/>
                </a:lnTo>
                <a:lnTo>
                  <a:pt x="2928" y="507"/>
                </a:lnTo>
                <a:lnTo>
                  <a:pt x="2946" y="582"/>
                </a:lnTo>
                <a:lnTo>
                  <a:pt x="2965" y="676"/>
                </a:lnTo>
                <a:lnTo>
                  <a:pt x="2965" y="676"/>
                </a:lnTo>
                <a:lnTo>
                  <a:pt x="2965" y="770"/>
                </a:lnTo>
                <a:lnTo>
                  <a:pt x="2928" y="864"/>
                </a:lnTo>
                <a:lnTo>
                  <a:pt x="2890" y="976"/>
                </a:lnTo>
                <a:lnTo>
                  <a:pt x="2834" y="1089"/>
                </a:lnTo>
                <a:lnTo>
                  <a:pt x="2834" y="1089"/>
                </a:lnTo>
                <a:lnTo>
                  <a:pt x="2796" y="1126"/>
                </a:lnTo>
                <a:lnTo>
                  <a:pt x="2740" y="1183"/>
                </a:lnTo>
                <a:lnTo>
                  <a:pt x="2665" y="1201"/>
                </a:lnTo>
                <a:lnTo>
                  <a:pt x="2590" y="1239"/>
                </a:lnTo>
                <a:lnTo>
                  <a:pt x="2402" y="1258"/>
                </a:lnTo>
                <a:lnTo>
                  <a:pt x="2177" y="1276"/>
                </a:lnTo>
                <a:lnTo>
                  <a:pt x="2177" y="1276"/>
                </a:lnTo>
                <a:lnTo>
                  <a:pt x="1896" y="1258"/>
                </a:lnTo>
                <a:lnTo>
                  <a:pt x="1614" y="1220"/>
                </a:lnTo>
                <a:lnTo>
                  <a:pt x="1389" y="1183"/>
                </a:lnTo>
                <a:lnTo>
                  <a:pt x="1220" y="1145"/>
                </a:lnTo>
                <a:lnTo>
                  <a:pt x="1220" y="1145"/>
                </a:lnTo>
                <a:lnTo>
                  <a:pt x="976" y="1051"/>
                </a:lnTo>
                <a:lnTo>
                  <a:pt x="770" y="939"/>
                </a:lnTo>
                <a:lnTo>
                  <a:pt x="601" y="826"/>
                </a:lnTo>
                <a:lnTo>
                  <a:pt x="432" y="676"/>
                </a:lnTo>
                <a:lnTo>
                  <a:pt x="301" y="526"/>
                </a:lnTo>
                <a:lnTo>
                  <a:pt x="169" y="376"/>
                </a:lnTo>
                <a:lnTo>
                  <a:pt x="75" y="207"/>
                </a:lnTo>
                <a:lnTo>
                  <a:pt x="0" y="19"/>
                </a:lnTo>
                <a:lnTo>
                  <a:pt x="0" y="19"/>
                </a:lnTo>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62" name="Google Shape;1662;g16c0b718f56_4_1044"/>
          <p:cNvSpPr/>
          <p:nvPr/>
        </p:nvSpPr>
        <p:spPr>
          <a:xfrm>
            <a:off x="8459147" y="6520743"/>
            <a:ext cx="29318" cy="88757"/>
          </a:xfrm>
          <a:custGeom>
            <a:avLst/>
            <a:gdLst/>
            <a:ahLst/>
            <a:cxnLst/>
            <a:rect l="l" t="t" r="r" b="b"/>
            <a:pathLst>
              <a:path w="583" h="1765" fill="none" extrusionOk="0">
                <a:moveTo>
                  <a:pt x="1" y="1765"/>
                </a:moveTo>
                <a:lnTo>
                  <a:pt x="1" y="1765"/>
                </a:lnTo>
                <a:lnTo>
                  <a:pt x="1" y="1521"/>
                </a:lnTo>
                <a:lnTo>
                  <a:pt x="1" y="1277"/>
                </a:lnTo>
                <a:lnTo>
                  <a:pt x="39" y="1052"/>
                </a:lnTo>
                <a:lnTo>
                  <a:pt x="95" y="808"/>
                </a:lnTo>
                <a:lnTo>
                  <a:pt x="170" y="583"/>
                </a:lnTo>
                <a:lnTo>
                  <a:pt x="264" y="376"/>
                </a:lnTo>
                <a:lnTo>
                  <a:pt x="414" y="170"/>
                </a:lnTo>
                <a:lnTo>
                  <a:pt x="583" y="1"/>
                </a:lnTo>
                <a:lnTo>
                  <a:pt x="583" y="1"/>
                </a:lnTo>
                <a:lnTo>
                  <a:pt x="470" y="170"/>
                </a:lnTo>
                <a:lnTo>
                  <a:pt x="376" y="339"/>
                </a:lnTo>
                <a:lnTo>
                  <a:pt x="282" y="508"/>
                </a:lnTo>
                <a:lnTo>
                  <a:pt x="207" y="695"/>
                </a:lnTo>
                <a:lnTo>
                  <a:pt x="95" y="1052"/>
                </a:lnTo>
                <a:lnTo>
                  <a:pt x="39" y="1389"/>
                </a:lnTo>
                <a:lnTo>
                  <a:pt x="39" y="1389"/>
                </a:lnTo>
                <a:lnTo>
                  <a:pt x="20" y="1577"/>
                </a:lnTo>
                <a:lnTo>
                  <a:pt x="1" y="1765"/>
                </a:lnTo>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63"/>
        <p:cNvGrpSpPr/>
        <p:nvPr/>
      </p:nvGrpSpPr>
      <p:grpSpPr>
        <a:xfrm>
          <a:off x="0" y="0"/>
          <a:ext cx="0" cy="0"/>
          <a:chOff x="0" y="0"/>
          <a:chExt cx="0" cy="0"/>
        </a:xfrm>
      </p:grpSpPr>
      <p:pic>
        <p:nvPicPr>
          <p:cNvPr id="1664" name="Google Shape;1664;g16c0b718f56_4_1054"/>
          <p:cNvPicPr preferRelativeResize="0"/>
          <p:nvPr/>
        </p:nvPicPr>
        <p:blipFill rotWithShape="1">
          <a:blip r:embed="rId2">
            <a:alphaModFix/>
          </a:blip>
          <a:srcRect l="15074"/>
          <a:stretch/>
        </p:blipFill>
        <p:spPr>
          <a:xfrm rot="10800000" flipH="1">
            <a:off x="0" y="-10833"/>
            <a:ext cx="10354066" cy="6858000"/>
          </a:xfrm>
          <a:prstGeom prst="rect">
            <a:avLst/>
          </a:prstGeom>
          <a:noFill/>
          <a:ln>
            <a:noFill/>
          </a:ln>
        </p:spPr>
      </p:pic>
      <p:pic>
        <p:nvPicPr>
          <p:cNvPr id="1665" name="Google Shape;1665;g16c0b718f56_4_1054"/>
          <p:cNvPicPr preferRelativeResize="0"/>
          <p:nvPr/>
        </p:nvPicPr>
        <p:blipFill rotWithShape="1">
          <a:blip r:embed="rId3">
            <a:alphaModFix/>
          </a:blip>
          <a:srcRect l="35831" r="48145"/>
          <a:stretch/>
        </p:blipFill>
        <p:spPr>
          <a:xfrm rot="10800000">
            <a:off x="10238501" y="-10833"/>
            <a:ext cx="1953499" cy="6858000"/>
          </a:xfrm>
          <a:prstGeom prst="rect">
            <a:avLst/>
          </a:prstGeom>
          <a:noFill/>
          <a:ln>
            <a:noFill/>
          </a:ln>
        </p:spPr>
      </p:pic>
      <p:sp>
        <p:nvSpPr>
          <p:cNvPr id="1666" name="Google Shape;1666;g16c0b718f56_4_1054"/>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67"/>
        <p:cNvGrpSpPr/>
        <p:nvPr/>
      </p:nvGrpSpPr>
      <p:grpSpPr>
        <a:xfrm>
          <a:off x="0" y="0"/>
          <a:ext cx="0" cy="0"/>
          <a:chOff x="0" y="0"/>
          <a:chExt cx="0" cy="0"/>
        </a:xfrm>
      </p:grpSpPr>
      <p:grpSp>
        <p:nvGrpSpPr>
          <p:cNvPr id="1668" name="Google Shape;1668;g16c0b718f56_4_1058"/>
          <p:cNvGrpSpPr/>
          <p:nvPr/>
        </p:nvGrpSpPr>
        <p:grpSpPr>
          <a:xfrm>
            <a:off x="-38" y="-10833"/>
            <a:ext cx="12189170" cy="6857829"/>
            <a:chOff x="1204368" y="-8125"/>
            <a:chExt cx="9142106" cy="5143500"/>
          </a:xfrm>
        </p:grpSpPr>
        <p:pic>
          <p:nvPicPr>
            <p:cNvPr id="1669" name="Google Shape;1669;g16c0b718f56_4_1058"/>
            <p:cNvPicPr preferRelativeResize="0"/>
            <p:nvPr/>
          </p:nvPicPr>
          <p:blipFill rotWithShape="1">
            <a:blip r:embed="rId2">
              <a:alphaModFix/>
            </a:blip>
            <a:srcRect l="28243"/>
            <a:stretch/>
          </p:blipFill>
          <p:spPr>
            <a:xfrm>
              <a:off x="1204368" y="-8125"/>
              <a:ext cx="6561173" cy="5143500"/>
            </a:xfrm>
            <a:prstGeom prst="rect">
              <a:avLst/>
            </a:prstGeom>
            <a:noFill/>
            <a:ln>
              <a:noFill/>
            </a:ln>
          </p:spPr>
        </p:pic>
        <p:pic>
          <p:nvPicPr>
            <p:cNvPr id="1670" name="Google Shape;1670;g16c0b718f56_4_1058"/>
            <p:cNvPicPr preferRelativeResize="0"/>
            <p:nvPr/>
          </p:nvPicPr>
          <p:blipFill rotWithShape="1">
            <a:blip r:embed="rId3">
              <a:alphaModFix/>
            </a:blip>
            <a:srcRect l="22679" r="48145"/>
            <a:stretch/>
          </p:blipFill>
          <p:spPr>
            <a:xfrm flipH="1">
              <a:off x="7678874" y="-8125"/>
              <a:ext cx="2667600" cy="5143500"/>
            </a:xfrm>
            <a:prstGeom prst="rect">
              <a:avLst/>
            </a:prstGeom>
            <a:noFill/>
            <a:ln>
              <a:noFill/>
            </a:ln>
          </p:spPr>
        </p:pic>
      </p:grpSp>
      <p:sp>
        <p:nvSpPr>
          <p:cNvPr id="1671" name="Google Shape;1671;g16c0b718f56_4_1058"/>
          <p:cNvSpPr txBox="1">
            <a:spLocks noGrp="1"/>
          </p:cNvSpPr>
          <p:nvPr>
            <p:ph type="body" idx="1"/>
          </p:nvPr>
        </p:nvSpPr>
        <p:spPr>
          <a:xfrm>
            <a:off x="2299400" y="2331800"/>
            <a:ext cx="7593300" cy="2194500"/>
          </a:xfrm>
          <a:prstGeom prst="rect">
            <a:avLst/>
          </a:prstGeom>
        </p:spPr>
        <p:txBody>
          <a:bodyPr spcFirstLastPara="1" wrap="square" lIns="121900" tIns="121900" rIns="121900" bIns="121900" anchor="ctr" anchorCtr="0">
            <a:noAutofit/>
          </a:bodyPr>
          <a:lstStyle>
            <a:lvl1pPr marL="457200" lvl="0" indent="-361950" rtl="0">
              <a:lnSpc>
                <a:spcPct val="100000"/>
              </a:lnSpc>
              <a:spcBef>
                <a:spcPts val="0"/>
              </a:spcBef>
              <a:spcAft>
                <a:spcPts val="0"/>
              </a:spcAft>
              <a:buClr>
                <a:schemeClr val="accent1"/>
              </a:buClr>
              <a:buSzPts val="2100"/>
              <a:buFont typeface="Nunito Light"/>
              <a:buChar char="●"/>
              <a:defRPr/>
            </a:lvl1pPr>
            <a:lvl2pPr marL="914400" lvl="1" indent="-361950" rtl="0">
              <a:lnSpc>
                <a:spcPct val="100000"/>
              </a:lnSpc>
              <a:spcBef>
                <a:spcPts val="0"/>
              </a:spcBef>
              <a:spcAft>
                <a:spcPts val="0"/>
              </a:spcAft>
              <a:buSzPts val="2100"/>
              <a:buFont typeface="Nunito Light"/>
              <a:buChar char="○"/>
              <a:defRPr/>
            </a:lvl2pPr>
            <a:lvl3pPr marL="1371600" lvl="2" indent="-355600" rtl="0">
              <a:lnSpc>
                <a:spcPct val="100000"/>
              </a:lnSpc>
              <a:spcBef>
                <a:spcPts val="2100"/>
              </a:spcBef>
              <a:spcAft>
                <a:spcPts val="0"/>
              </a:spcAft>
              <a:buSzPts val="2000"/>
              <a:buFont typeface="Nunito Light"/>
              <a:buChar char="■"/>
              <a:defRPr/>
            </a:lvl3pPr>
            <a:lvl4pPr marL="1828800" lvl="3" indent="-355600" rtl="0">
              <a:lnSpc>
                <a:spcPct val="100000"/>
              </a:lnSpc>
              <a:spcBef>
                <a:spcPts val="2100"/>
              </a:spcBef>
              <a:spcAft>
                <a:spcPts val="0"/>
              </a:spcAft>
              <a:buSzPts val="2000"/>
              <a:buFont typeface="Nunito Light"/>
              <a:buChar char="●"/>
              <a:defRPr/>
            </a:lvl4pPr>
            <a:lvl5pPr marL="2286000" lvl="4" indent="-355600" rtl="0">
              <a:lnSpc>
                <a:spcPct val="100000"/>
              </a:lnSpc>
              <a:spcBef>
                <a:spcPts val="2100"/>
              </a:spcBef>
              <a:spcAft>
                <a:spcPts val="0"/>
              </a:spcAft>
              <a:buSzPts val="2000"/>
              <a:buFont typeface="Nunito Light"/>
              <a:buChar char="○"/>
              <a:defRPr/>
            </a:lvl5pPr>
            <a:lvl6pPr marL="2743200" lvl="5" indent="-355600" rtl="0">
              <a:lnSpc>
                <a:spcPct val="100000"/>
              </a:lnSpc>
              <a:spcBef>
                <a:spcPts val="2100"/>
              </a:spcBef>
              <a:spcAft>
                <a:spcPts val="0"/>
              </a:spcAft>
              <a:buSzPts val="2000"/>
              <a:buFont typeface="Nunito Light"/>
              <a:buChar char="■"/>
              <a:defRPr/>
            </a:lvl6pPr>
            <a:lvl7pPr marL="3200400" lvl="6" indent="-336550" rtl="0">
              <a:lnSpc>
                <a:spcPct val="100000"/>
              </a:lnSpc>
              <a:spcBef>
                <a:spcPts val="2100"/>
              </a:spcBef>
              <a:spcAft>
                <a:spcPts val="0"/>
              </a:spcAft>
              <a:buSzPts val="1700"/>
              <a:buFont typeface="Nunito Light"/>
              <a:buChar char="●"/>
              <a:defRPr/>
            </a:lvl7pPr>
            <a:lvl8pPr marL="3657600" lvl="7" indent="-336550" rtl="0">
              <a:lnSpc>
                <a:spcPct val="100000"/>
              </a:lnSpc>
              <a:spcBef>
                <a:spcPts val="2100"/>
              </a:spcBef>
              <a:spcAft>
                <a:spcPts val="0"/>
              </a:spcAft>
              <a:buSzPts val="1700"/>
              <a:buFont typeface="Nunito Light"/>
              <a:buChar char="○"/>
              <a:defRPr/>
            </a:lvl8pPr>
            <a:lvl9pPr marL="4114800" lvl="8" indent="-355600" rtl="0">
              <a:lnSpc>
                <a:spcPct val="100000"/>
              </a:lnSpc>
              <a:spcBef>
                <a:spcPts val="2100"/>
              </a:spcBef>
              <a:spcAft>
                <a:spcPts val="2100"/>
              </a:spcAft>
              <a:buSzPts val="2000"/>
              <a:buFont typeface="Nunito Light"/>
              <a:buChar char="■"/>
              <a:defRPr/>
            </a:lvl9pPr>
          </a:lstStyle>
          <a:p>
            <a:endParaRPr/>
          </a:p>
        </p:txBody>
      </p:sp>
      <p:sp>
        <p:nvSpPr>
          <p:cNvPr id="1672" name="Google Shape;1672;g16c0b718f56_4_1058"/>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Clr>
                <a:schemeClr val="accent1"/>
              </a:buClr>
              <a:buSzPts val="4700"/>
              <a:buNone/>
              <a:defRPr>
                <a:solidFill>
                  <a:schemeClr val="accent1"/>
                </a:solidFill>
              </a:defRPr>
            </a:lvl2pPr>
            <a:lvl3pPr lvl="2" algn="ctr" rtl="0">
              <a:spcBef>
                <a:spcPts val="0"/>
              </a:spcBef>
              <a:spcAft>
                <a:spcPts val="0"/>
              </a:spcAft>
              <a:buClr>
                <a:schemeClr val="accent1"/>
              </a:buClr>
              <a:buSzPts val="4700"/>
              <a:buNone/>
              <a:defRPr>
                <a:solidFill>
                  <a:schemeClr val="accent1"/>
                </a:solidFill>
              </a:defRPr>
            </a:lvl3pPr>
            <a:lvl4pPr lvl="3" algn="ctr" rtl="0">
              <a:spcBef>
                <a:spcPts val="0"/>
              </a:spcBef>
              <a:spcAft>
                <a:spcPts val="0"/>
              </a:spcAft>
              <a:buClr>
                <a:schemeClr val="accent1"/>
              </a:buClr>
              <a:buSzPts val="4700"/>
              <a:buNone/>
              <a:defRPr>
                <a:solidFill>
                  <a:schemeClr val="accent1"/>
                </a:solidFill>
              </a:defRPr>
            </a:lvl4pPr>
            <a:lvl5pPr lvl="4" algn="ctr" rtl="0">
              <a:spcBef>
                <a:spcPts val="0"/>
              </a:spcBef>
              <a:spcAft>
                <a:spcPts val="0"/>
              </a:spcAft>
              <a:buClr>
                <a:schemeClr val="accent1"/>
              </a:buClr>
              <a:buSzPts val="4700"/>
              <a:buNone/>
              <a:defRPr>
                <a:solidFill>
                  <a:schemeClr val="accent1"/>
                </a:solidFill>
              </a:defRPr>
            </a:lvl5pPr>
            <a:lvl6pPr lvl="5" algn="ctr" rtl="0">
              <a:spcBef>
                <a:spcPts val="0"/>
              </a:spcBef>
              <a:spcAft>
                <a:spcPts val="0"/>
              </a:spcAft>
              <a:buClr>
                <a:schemeClr val="accent1"/>
              </a:buClr>
              <a:buSzPts val="4700"/>
              <a:buNone/>
              <a:defRPr>
                <a:solidFill>
                  <a:schemeClr val="accent1"/>
                </a:solidFill>
              </a:defRPr>
            </a:lvl6pPr>
            <a:lvl7pPr lvl="6" algn="ctr" rtl="0">
              <a:spcBef>
                <a:spcPts val="0"/>
              </a:spcBef>
              <a:spcAft>
                <a:spcPts val="0"/>
              </a:spcAft>
              <a:buClr>
                <a:schemeClr val="accent1"/>
              </a:buClr>
              <a:buSzPts val="4700"/>
              <a:buNone/>
              <a:defRPr>
                <a:solidFill>
                  <a:schemeClr val="accent1"/>
                </a:solidFill>
              </a:defRPr>
            </a:lvl7pPr>
            <a:lvl8pPr lvl="7" algn="ctr" rtl="0">
              <a:spcBef>
                <a:spcPts val="0"/>
              </a:spcBef>
              <a:spcAft>
                <a:spcPts val="0"/>
              </a:spcAft>
              <a:buClr>
                <a:schemeClr val="accent1"/>
              </a:buClr>
              <a:buSzPts val="4700"/>
              <a:buNone/>
              <a:defRPr>
                <a:solidFill>
                  <a:schemeClr val="accent1"/>
                </a:solidFill>
              </a:defRPr>
            </a:lvl8pPr>
            <a:lvl9pPr lvl="8" algn="ctr" rtl="0">
              <a:spcBef>
                <a:spcPts val="0"/>
              </a:spcBef>
              <a:spcAft>
                <a:spcPts val="0"/>
              </a:spcAft>
              <a:buClr>
                <a:schemeClr val="accent1"/>
              </a:buClr>
              <a:buSzPts val="4700"/>
              <a:buNone/>
              <a:defRPr>
                <a:solidFill>
                  <a:schemeClr val="accent1"/>
                </a:solidFill>
              </a:defRPr>
            </a:lvl9pPr>
          </a:lstStyle>
          <a:p>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73"/>
        <p:cNvGrpSpPr/>
        <p:nvPr/>
      </p:nvGrpSpPr>
      <p:grpSpPr>
        <a:xfrm>
          <a:off x="0" y="0"/>
          <a:ext cx="0" cy="0"/>
          <a:chOff x="0" y="0"/>
          <a:chExt cx="0" cy="0"/>
        </a:xfrm>
      </p:grpSpPr>
      <p:grpSp>
        <p:nvGrpSpPr>
          <p:cNvPr id="1674" name="Google Shape;1674;g16c0b718f56_4_1064"/>
          <p:cNvGrpSpPr/>
          <p:nvPr/>
        </p:nvGrpSpPr>
        <p:grpSpPr>
          <a:xfrm>
            <a:off x="-68" y="-10833"/>
            <a:ext cx="12191692" cy="6857829"/>
            <a:chOff x="2042566" y="-8125"/>
            <a:chExt cx="9143998" cy="5143500"/>
          </a:xfrm>
        </p:grpSpPr>
        <p:pic>
          <p:nvPicPr>
            <p:cNvPr id="1675" name="Google Shape;1675;g16c0b718f56_4_1064"/>
            <p:cNvPicPr preferRelativeResize="0"/>
            <p:nvPr/>
          </p:nvPicPr>
          <p:blipFill rotWithShape="1">
            <a:blip r:embed="rId2">
              <a:alphaModFix/>
            </a:blip>
            <a:srcRect l="37410"/>
            <a:stretch/>
          </p:blipFill>
          <p:spPr>
            <a:xfrm>
              <a:off x="2042566" y="-8125"/>
              <a:ext cx="5722973" cy="5143500"/>
            </a:xfrm>
            <a:prstGeom prst="rect">
              <a:avLst/>
            </a:prstGeom>
            <a:noFill/>
            <a:ln>
              <a:noFill/>
            </a:ln>
          </p:spPr>
        </p:pic>
        <p:pic>
          <p:nvPicPr>
            <p:cNvPr id="1676" name="Google Shape;1676;g16c0b718f56_4_1064"/>
            <p:cNvPicPr preferRelativeResize="0"/>
            <p:nvPr/>
          </p:nvPicPr>
          <p:blipFill rotWithShape="1">
            <a:blip r:embed="rId3">
              <a:alphaModFix/>
            </a:blip>
            <a:srcRect l="13491" r="48147"/>
            <a:stretch/>
          </p:blipFill>
          <p:spPr>
            <a:xfrm flipH="1">
              <a:off x="7678864" y="-8125"/>
              <a:ext cx="3507701" cy="5143500"/>
            </a:xfrm>
            <a:prstGeom prst="rect">
              <a:avLst/>
            </a:prstGeom>
            <a:noFill/>
            <a:ln>
              <a:noFill/>
            </a:ln>
          </p:spPr>
        </p:pic>
      </p:grpSp>
      <p:sp>
        <p:nvSpPr>
          <p:cNvPr id="1677" name="Google Shape;1677;g16c0b718f56_4_1064"/>
          <p:cNvSpPr txBox="1">
            <a:spLocks noGrp="1"/>
          </p:cNvSpPr>
          <p:nvPr>
            <p:ph type="title"/>
          </p:nvPr>
        </p:nvSpPr>
        <p:spPr>
          <a:xfrm>
            <a:off x="995800" y="1702000"/>
            <a:ext cx="8778000" cy="3453900"/>
          </a:xfrm>
          <a:prstGeom prst="rect">
            <a:avLst/>
          </a:prstGeom>
        </p:spPr>
        <p:txBody>
          <a:bodyPr spcFirstLastPara="1" wrap="square" lIns="121900" tIns="121900" rIns="121900" bIns="121900" anchor="ctr" anchorCtr="0">
            <a:noAutofit/>
          </a:bodyPr>
          <a:lstStyle>
            <a:lvl1pPr lvl="0" algn="l" rtl="0">
              <a:lnSpc>
                <a:spcPct val="80000"/>
              </a:lnSpc>
              <a:spcBef>
                <a:spcPts val="0"/>
              </a:spcBef>
              <a:spcAft>
                <a:spcPts val="0"/>
              </a:spcAft>
              <a:buSzPts val="6400"/>
              <a:buNone/>
              <a:defRPr sz="147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78"/>
        <p:cNvGrpSpPr/>
        <p:nvPr/>
      </p:nvGrpSpPr>
      <p:grpSpPr>
        <a:xfrm>
          <a:off x="0" y="0"/>
          <a:ext cx="0" cy="0"/>
          <a:chOff x="0" y="0"/>
          <a:chExt cx="0" cy="0"/>
        </a:xfrm>
      </p:grpSpPr>
      <p:grpSp>
        <p:nvGrpSpPr>
          <p:cNvPr id="1679" name="Google Shape;1679;g16c0b718f56_4_1069"/>
          <p:cNvGrpSpPr/>
          <p:nvPr/>
        </p:nvGrpSpPr>
        <p:grpSpPr>
          <a:xfrm>
            <a:off x="2" y="-10833"/>
            <a:ext cx="12191693" cy="6857829"/>
            <a:chOff x="1" y="-8125"/>
            <a:chExt cx="9143999" cy="5143500"/>
          </a:xfrm>
        </p:grpSpPr>
        <p:pic>
          <p:nvPicPr>
            <p:cNvPr id="1680" name="Google Shape;1680;g16c0b718f56_4_1069"/>
            <p:cNvPicPr preferRelativeResize="0"/>
            <p:nvPr/>
          </p:nvPicPr>
          <p:blipFill rotWithShape="1">
            <a:blip r:embed="rId2">
              <a:alphaModFix/>
            </a:blip>
            <a:srcRect l="26739"/>
            <a:stretch/>
          </p:blipFill>
          <p:spPr>
            <a:xfrm flipH="1">
              <a:off x="2445249" y="-8125"/>
              <a:ext cx="6698750" cy="5143500"/>
            </a:xfrm>
            <a:prstGeom prst="rect">
              <a:avLst/>
            </a:prstGeom>
            <a:noFill/>
            <a:ln>
              <a:noFill/>
            </a:ln>
          </p:spPr>
        </p:pic>
        <p:pic>
          <p:nvPicPr>
            <p:cNvPr id="1681" name="Google Shape;1681;g16c0b718f56_4_1069"/>
            <p:cNvPicPr preferRelativeResize="0"/>
            <p:nvPr/>
          </p:nvPicPr>
          <p:blipFill rotWithShape="1">
            <a:blip r:embed="rId3">
              <a:alphaModFix/>
            </a:blip>
            <a:srcRect l="24165" r="48144"/>
            <a:stretch/>
          </p:blipFill>
          <p:spPr>
            <a:xfrm>
              <a:off x="1" y="-8125"/>
              <a:ext cx="2531923" cy="5143500"/>
            </a:xfrm>
            <a:prstGeom prst="rect">
              <a:avLst/>
            </a:prstGeom>
            <a:noFill/>
            <a:ln>
              <a:noFill/>
            </a:ln>
          </p:spPr>
        </p:pic>
      </p:grpSp>
      <p:sp>
        <p:nvSpPr>
          <p:cNvPr id="1682" name="Google Shape;1682;g16c0b718f56_4_1069"/>
          <p:cNvSpPr txBox="1">
            <a:spLocks noGrp="1"/>
          </p:cNvSpPr>
          <p:nvPr>
            <p:ph type="title"/>
          </p:nvPr>
        </p:nvSpPr>
        <p:spPr>
          <a:xfrm>
            <a:off x="2764800" y="1940202"/>
            <a:ext cx="8084700" cy="1097100"/>
          </a:xfrm>
          <a:prstGeom prst="rect">
            <a:avLst/>
          </a:prstGeom>
          <a:noFill/>
        </p:spPr>
        <p:txBody>
          <a:bodyPr spcFirstLastPara="1" wrap="square" lIns="121900" tIns="121900" rIns="121900" bIns="121900" anchor="ctr" anchorCtr="0">
            <a:noAutofit/>
          </a:bodyPr>
          <a:lstStyle>
            <a:lvl1pPr lvl="0" algn="r" rtl="0">
              <a:spcBef>
                <a:spcPts val="0"/>
              </a:spcBef>
              <a:spcAft>
                <a:spcPts val="0"/>
              </a:spcAft>
              <a:buSzPts val="4700"/>
              <a:buNone/>
              <a:defRPr sz="8700"/>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683" name="Google Shape;1683;g16c0b718f56_4_1069"/>
          <p:cNvSpPr txBox="1">
            <a:spLocks noGrp="1"/>
          </p:cNvSpPr>
          <p:nvPr>
            <p:ph type="subTitle" idx="1"/>
          </p:nvPr>
        </p:nvSpPr>
        <p:spPr>
          <a:xfrm>
            <a:off x="2764800" y="3140598"/>
            <a:ext cx="8084700" cy="17772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2000"/>
              <a:buNone/>
              <a:defRPr sz="23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84"/>
        <p:cNvGrpSpPr/>
        <p:nvPr/>
      </p:nvGrpSpPr>
      <p:grpSpPr>
        <a:xfrm>
          <a:off x="0" y="0"/>
          <a:ext cx="0" cy="0"/>
          <a:chOff x="0" y="0"/>
          <a:chExt cx="0" cy="0"/>
        </a:xfrm>
      </p:grpSpPr>
      <p:sp>
        <p:nvSpPr>
          <p:cNvPr id="1685" name="Google Shape;1685;g16c0b718f56_4_1075"/>
          <p:cNvSpPr txBox="1">
            <a:spLocks noGrp="1"/>
          </p:cNvSpPr>
          <p:nvPr>
            <p:ph type="title"/>
          </p:nvPr>
        </p:nvSpPr>
        <p:spPr>
          <a:xfrm>
            <a:off x="1052567" y="738867"/>
            <a:ext cx="6672300" cy="1416000"/>
          </a:xfrm>
          <a:prstGeom prst="rect">
            <a:avLst/>
          </a:prstGeom>
          <a:noFill/>
        </p:spPr>
        <p:txBody>
          <a:bodyPr spcFirstLastPara="1" wrap="square" lIns="121900" tIns="121900" rIns="121900" bIns="121900" anchor="ctr" anchorCtr="0">
            <a:noAutofit/>
          </a:bodyPr>
          <a:lstStyle>
            <a:lvl1pPr lvl="0" algn="l" rtl="0">
              <a:spcBef>
                <a:spcPts val="0"/>
              </a:spcBef>
              <a:spcAft>
                <a:spcPts val="0"/>
              </a:spcAft>
              <a:buSzPts val="4700"/>
              <a:buNone/>
              <a:defRPr sz="4700">
                <a:solidFill>
                  <a:schemeClr val="dk2"/>
                </a:solidFill>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5"/>
        <p:cNvGrpSpPr/>
        <p:nvPr/>
      </p:nvGrpSpPr>
      <p:grpSpPr>
        <a:xfrm>
          <a:off x="0" y="0"/>
          <a:ext cx="0" cy="0"/>
          <a:chOff x="0" y="0"/>
          <a:chExt cx="0" cy="0"/>
        </a:xfrm>
      </p:grpSpPr>
      <p:grpSp>
        <p:nvGrpSpPr>
          <p:cNvPr id="146" name="Google Shape;146;g18f83eb609f_1_208"/>
          <p:cNvGrpSpPr/>
          <p:nvPr/>
        </p:nvGrpSpPr>
        <p:grpSpPr>
          <a:xfrm>
            <a:off x="0" y="-10833"/>
            <a:ext cx="12191695" cy="6857829"/>
            <a:chOff x="0" y="-8125"/>
            <a:chExt cx="9144000" cy="5143500"/>
          </a:xfrm>
        </p:grpSpPr>
        <p:pic>
          <p:nvPicPr>
            <p:cNvPr id="147" name="Google Shape;147;g18f83eb609f_1_208"/>
            <p:cNvPicPr preferRelativeResize="0"/>
            <p:nvPr/>
          </p:nvPicPr>
          <p:blipFill rotWithShape="1">
            <a:blip r:embed="rId2">
              <a:alphaModFix/>
            </a:blip>
            <a:srcRect l="27572"/>
            <a:stretch/>
          </p:blipFill>
          <p:spPr>
            <a:xfrm>
              <a:off x="0" y="-8125"/>
              <a:ext cx="6622550" cy="5143500"/>
            </a:xfrm>
            <a:prstGeom prst="rect">
              <a:avLst/>
            </a:prstGeom>
            <a:noFill/>
            <a:ln>
              <a:noFill/>
            </a:ln>
          </p:spPr>
        </p:pic>
        <p:pic>
          <p:nvPicPr>
            <p:cNvPr id="148" name="Google Shape;148;g18f83eb609f_1_208"/>
            <p:cNvPicPr preferRelativeResize="0"/>
            <p:nvPr/>
          </p:nvPicPr>
          <p:blipFill rotWithShape="1">
            <a:blip r:embed="rId3">
              <a:alphaModFix/>
            </a:blip>
            <a:srcRect l="20835"/>
            <a:stretch/>
          </p:blipFill>
          <p:spPr>
            <a:xfrm flipH="1">
              <a:off x="1905000" y="-8125"/>
              <a:ext cx="7239000" cy="5143500"/>
            </a:xfrm>
            <a:prstGeom prst="rect">
              <a:avLst/>
            </a:prstGeom>
            <a:noFill/>
            <a:ln>
              <a:noFill/>
            </a:ln>
          </p:spPr>
        </p:pic>
      </p:grpSp>
      <p:sp>
        <p:nvSpPr>
          <p:cNvPr id="149" name="Google Shape;149;g18f83eb609f_1_208"/>
          <p:cNvSpPr txBox="1">
            <a:spLocks noGrp="1"/>
          </p:cNvSpPr>
          <p:nvPr>
            <p:ph type="title"/>
          </p:nvPr>
        </p:nvSpPr>
        <p:spPr>
          <a:xfrm>
            <a:off x="2528400" y="3736332"/>
            <a:ext cx="7135200" cy="9753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4800"/>
              <a:buNone/>
              <a:defRPr sz="73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50" name="Google Shape;150;g18f83eb609f_1_208"/>
          <p:cNvSpPr txBox="1">
            <a:spLocks noGrp="1"/>
          </p:cNvSpPr>
          <p:nvPr>
            <p:ph type="title" idx="2" hasCustomPrompt="1"/>
          </p:nvPr>
        </p:nvSpPr>
        <p:spPr>
          <a:xfrm>
            <a:off x="5486400" y="2111826"/>
            <a:ext cx="1219200" cy="9213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8000"/>
              <a:buNone/>
              <a:defRPr sz="87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51" name="Google Shape;151;g18f83eb609f_1_208"/>
          <p:cNvSpPr txBox="1">
            <a:spLocks noGrp="1"/>
          </p:cNvSpPr>
          <p:nvPr>
            <p:ph type="subTitle" idx="1"/>
          </p:nvPr>
        </p:nvSpPr>
        <p:spPr>
          <a:xfrm>
            <a:off x="2529600" y="4711565"/>
            <a:ext cx="7132800" cy="487500"/>
          </a:xfrm>
          <a:prstGeom prst="rect">
            <a:avLst/>
          </a:prstGeom>
          <a:no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3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86"/>
        <p:cNvGrpSpPr/>
        <p:nvPr/>
      </p:nvGrpSpPr>
      <p:grpSpPr>
        <a:xfrm>
          <a:off x="0" y="0"/>
          <a:ext cx="0" cy="0"/>
          <a:chOff x="0" y="0"/>
          <a:chExt cx="0" cy="0"/>
        </a:xfrm>
      </p:grpSpPr>
      <p:grpSp>
        <p:nvGrpSpPr>
          <p:cNvPr id="1687" name="Google Shape;1687;g16c0b718f56_4_1077"/>
          <p:cNvGrpSpPr/>
          <p:nvPr/>
        </p:nvGrpSpPr>
        <p:grpSpPr>
          <a:xfrm rot="10800000" flipH="1">
            <a:off x="160" y="171"/>
            <a:ext cx="12202662" cy="6857829"/>
            <a:chOff x="1208926" y="-8125"/>
            <a:chExt cx="9152226" cy="5143500"/>
          </a:xfrm>
        </p:grpSpPr>
        <p:pic>
          <p:nvPicPr>
            <p:cNvPr id="1688" name="Google Shape;1688;g16c0b718f56_4_1077"/>
            <p:cNvPicPr preferRelativeResize="0"/>
            <p:nvPr/>
          </p:nvPicPr>
          <p:blipFill rotWithShape="1">
            <a:blip r:embed="rId2">
              <a:alphaModFix/>
            </a:blip>
            <a:srcRect l="28294"/>
            <a:stretch/>
          </p:blipFill>
          <p:spPr>
            <a:xfrm>
              <a:off x="1208926" y="-8125"/>
              <a:ext cx="6556627" cy="5143500"/>
            </a:xfrm>
            <a:prstGeom prst="rect">
              <a:avLst/>
            </a:prstGeom>
            <a:noFill/>
            <a:ln>
              <a:noFill/>
            </a:ln>
          </p:spPr>
        </p:pic>
        <p:pic>
          <p:nvPicPr>
            <p:cNvPr id="1689" name="Google Shape;1689;g16c0b718f56_4_1077"/>
            <p:cNvPicPr preferRelativeResize="0"/>
            <p:nvPr/>
          </p:nvPicPr>
          <p:blipFill rotWithShape="1">
            <a:blip r:embed="rId3">
              <a:alphaModFix/>
            </a:blip>
            <a:srcRect l="22520" r="48144"/>
            <a:stretch/>
          </p:blipFill>
          <p:spPr>
            <a:xfrm flipH="1">
              <a:off x="7678878" y="-8125"/>
              <a:ext cx="2682274" cy="5143500"/>
            </a:xfrm>
            <a:prstGeom prst="rect">
              <a:avLst/>
            </a:prstGeom>
            <a:noFill/>
            <a:ln>
              <a:noFill/>
            </a:ln>
          </p:spPr>
        </p:pic>
      </p:grpSp>
      <p:sp>
        <p:nvSpPr>
          <p:cNvPr id="1690" name="Google Shape;1690;g16c0b718f56_4_1077"/>
          <p:cNvSpPr txBox="1">
            <a:spLocks noGrp="1"/>
          </p:cNvSpPr>
          <p:nvPr>
            <p:ph type="title" hasCustomPrompt="1"/>
          </p:nvPr>
        </p:nvSpPr>
        <p:spPr>
          <a:xfrm>
            <a:off x="925000" y="2322934"/>
            <a:ext cx="9529200" cy="15123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12800"/>
              <a:buNone/>
              <a:defRPr sz="10000"/>
            </a:lvl1pPr>
            <a:lvl2pPr lvl="1" algn="ctr" rtl="0">
              <a:spcBef>
                <a:spcPts val="0"/>
              </a:spcBef>
              <a:spcAft>
                <a:spcPts val="0"/>
              </a:spcAft>
              <a:buSzPts val="12800"/>
              <a:buNone/>
              <a:defRPr sz="12800"/>
            </a:lvl2pPr>
            <a:lvl3pPr lvl="2" algn="ctr" rtl="0">
              <a:spcBef>
                <a:spcPts val="0"/>
              </a:spcBef>
              <a:spcAft>
                <a:spcPts val="0"/>
              </a:spcAft>
              <a:buSzPts val="12800"/>
              <a:buNone/>
              <a:defRPr sz="12800"/>
            </a:lvl3pPr>
            <a:lvl4pPr lvl="3" algn="ctr" rtl="0">
              <a:spcBef>
                <a:spcPts val="0"/>
              </a:spcBef>
              <a:spcAft>
                <a:spcPts val="0"/>
              </a:spcAft>
              <a:buSzPts val="12800"/>
              <a:buNone/>
              <a:defRPr sz="12800"/>
            </a:lvl4pPr>
            <a:lvl5pPr lvl="4" algn="ctr" rtl="0">
              <a:spcBef>
                <a:spcPts val="0"/>
              </a:spcBef>
              <a:spcAft>
                <a:spcPts val="0"/>
              </a:spcAft>
              <a:buSzPts val="12800"/>
              <a:buNone/>
              <a:defRPr sz="12800"/>
            </a:lvl5pPr>
            <a:lvl6pPr lvl="5" algn="ctr" rtl="0">
              <a:spcBef>
                <a:spcPts val="0"/>
              </a:spcBef>
              <a:spcAft>
                <a:spcPts val="0"/>
              </a:spcAft>
              <a:buSzPts val="12800"/>
              <a:buNone/>
              <a:defRPr sz="12800"/>
            </a:lvl6pPr>
            <a:lvl7pPr lvl="6" algn="ctr" rtl="0">
              <a:spcBef>
                <a:spcPts val="0"/>
              </a:spcBef>
              <a:spcAft>
                <a:spcPts val="0"/>
              </a:spcAft>
              <a:buSzPts val="12800"/>
              <a:buNone/>
              <a:defRPr sz="12800"/>
            </a:lvl7pPr>
            <a:lvl8pPr lvl="7" algn="ctr" rtl="0">
              <a:spcBef>
                <a:spcPts val="0"/>
              </a:spcBef>
              <a:spcAft>
                <a:spcPts val="0"/>
              </a:spcAft>
              <a:buSzPts val="12800"/>
              <a:buNone/>
              <a:defRPr sz="12800"/>
            </a:lvl8pPr>
            <a:lvl9pPr lvl="8" algn="ctr" rtl="0">
              <a:spcBef>
                <a:spcPts val="0"/>
              </a:spcBef>
              <a:spcAft>
                <a:spcPts val="0"/>
              </a:spcAft>
              <a:buSzPts val="12800"/>
              <a:buNone/>
              <a:defRPr sz="12800"/>
            </a:lvl9pPr>
          </a:lstStyle>
          <a:p>
            <a:r>
              <a:t>xx%</a:t>
            </a:r>
          </a:p>
        </p:txBody>
      </p:sp>
      <p:sp>
        <p:nvSpPr>
          <p:cNvPr id="1691" name="Google Shape;1691;g16c0b718f56_4_1077"/>
          <p:cNvSpPr txBox="1">
            <a:spLocks noGrp="1"/>
          </p:cNvSpPr>
          <p:nvPr>
            <p:ph type="subTitle" idx="1"/>
          </p:nvPr>
        </p:nvSpPr>
        <p:spPr>
          <a:xfrm>
            <a:off x="925600" y="3872266"/>
            <a:ext cx="9528000" cy="662700"/>
          </a:xfrm>
          <a:prstGeom prst="rect">
            <a:avLst/>
          </a:prstGeom>
          <a:noFill/>
        </p:spPr>
        <p:txBody>
          <a:bodyPr spcFirstLastPara="1" wrap="square" lIns="121900" tIns="121900" rIns="121900" bIns="121900"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692"/>
        <p:cNvGrpSpPr/>
        <p:nvPr/>
      </p:nvGrpSpPr>
      <p:grpSpPr>
        <a:xfrm>
          <a:off x="0" y="0"/>
          <a:ext cx="0" cy="0"/>
          <a:chOff x="0" y="0"/>
          <a:chExt cx="0" cy="0"/>
        </a:xfrm>
      </p:grpSpPr>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693"/>
        <p:cNvGrpSpPr/>
        <p:nvPr/>
      </p:nvGrpSpPr>
      <p:grpSpPr>
        <a:xfrm>
          <a:off x="0" y="0"/>
          <a:ext cx="0" cy="0"/>
          <a:chOff x="0" y="0"/>
          <a:chExt cx="0" cy="0"/>
        </a:xfrm>
      </p:grpSpPr>
      <p:pic>
        <p:nvPicPr>
          <p:cNvPr id="1694" name="Google Shape;1694;g16c0b718f56_4_1084"/>
          <p:cNvPicPr preferRelativeResize="0"/>
          <p:nvPr/>
        </p:nvPicPr>
        <p:blipFill rotWithShape="1">
          <a:blip r:embed="rId2">
            <a:alphaModFix/>
          </a:blip>
          <a:srcRect r="12080"/>
          <a:stretch/>
        </p:blipFill>
        <p:spPr>
          <a:xfrm>
            <a:off x="1491500" y="12267"/>
            <a:ext cx="10700501" cy="6845734"/>
          </a:xfrm>
          <a:prstGeom prst="rect">
            <a:avLst/>
          </a:prstGeom>
          <a:noFill/>
          <a:ln>
            <a:noFill/>
          </a:ln>
        </p:spPr>
      </p:pic>
      <p:sp>
        <p:nvSpPr>
          <p:cNvPr id="1695" name="Google Shape;1695;g16c0b718f56_4_1084"/>
          <p:cNvSpPr txBox="1">
            <a:spLocks noGrp="1"/>
          </p:cNvSpPr>
          <p:nvPr>
            <p:ph type="title"/>
          </p:nvPr>
        </p:nvSpPr>
        <p:spPr>
          <a:xfrm>
            <a:off x="2035213" y="1961833"/>
            <a:ext cx="40872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696" name="Google Shape;1696;g16c0b718f56_4_1084"/>
          <p:cNvSpPr txBox="1">
            <a:spLocks noGrp="1"/>
          </p:cNvSpPr>
          <p:nvPr>
            <p:ph type="subTitle" idx="1"/>
          </p:nvPr>
        </p:nvSpPr>
        <p:spPr>
          <a:xfrm>
            <a:off x="2035213" y="2450018"/>
            <a:ext cx="40872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697" name="Google Shape;1697;g16c0b718f56_4_1084"/>
          <p:cNvSpPr txBox="1">
            <a:spLocks noGrp="1"/>
          </p:cNvSpPr>
          <p:nvPr>
            <p:ph type="title" idx="2"/>
          </p:nvPr>
        </p:nvSpPr>
        <p:spPr>
          <a:xfrm flipH="1">
            <a:off x="7287499" y="1961833"/>
            <a:ext cx="4088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698" name="Google Shape;1698;g16c0b718f56_4_1084"/>
          <p:cNvSpPr txBox="1">
            <a:spLocks noGrp="1"/>
          </p:cNvSpPr>
          <p:nvPr>
            <p:ph type="subTitle" idx="3"/>
          </p:nvPr>
        </p:nvSpPr>
        <p:spPr>
          <a:xfrm flipH="1">
            <a:off x="7287371" y="2450022"/>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699" name="Google Shape;1699;g16c0b718f56_4_1084"/>
          <p:cNvSpPr txBox="1">
            <a:spLocks noGrp="1"/>
          </p:cNvSpPr>
          <p:nvPr>
            <p:ph type="title" idx="4" hasCustomPrompt="1"/>
          </p:nvPr>
        </p:nvSpPr>
        <p:spPr>
          <a:xfrm>
            <a:off x="910296" y="2304897"/>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700" name="Google Shape;1700;g16c0b718f56_4_1084"/>
          <p:cNvSpPr txBox="1">
            <a:spLocks noGrp="1"/>
          </p:cNvSpPr>
          <p:nvPr>
            <p:ph type="title" idx="5" hasCustomPrompt="1"/>
          </p:nvPr>
        </p:nvSpPr>
        <p:spPr>
          <a:xfrm flipH="1">
            <a:off x="6165533" y="2304774"/>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701" name="Google Shape;1701;g16c0b718f56_4_1084"/>
          <p:cNvSpPr txBox="1">
            <a:spLocks noGrp="1"/>
          </p:cNvSpPr>
          <p:nvPr>
            <p:ph type="title" idx="6"/>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4700"/>
              <a:buNone/>
              <a:defRPr sz="4900"/>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702" name="Google Shape;1702;g16c0b718f56_4_1084"/>
          <p:cNvSpPr txBox="1">
            <a:spLocks noGrp="1"/>
          </p:cNvSpPr>
          <p:nvPr>
            <p:ph type="title" idx="7"/>
          </p:nvPr>
        </p:nvSpPr>
        <p:spPr>
          <a:xfrm>
            <a:off x="2035213" y="4311597"/>
            <a:ext cx="40872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703" name="Google Shape;1703;g16c0b718f56_4_1084"/>
          <p:cNvSpPr txBox="1">
            <a:spLocks noGrp="1"/>
          </p:cNvSpPr>
          <p:nvPr>
            <p:ph type="subTitle" idx="8"/>
          </p:nvPr>
        </p:nvSpPr>
        <p:spPr>
          <a:xfrm>
            <a:off x="2035213" y="4801433"/>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704" name="Google Shape;1704;g16c0b718f56_4_1084"/>
          <p:cNvSpPr txBox="1">
            <a:spLocks noGrp="1"/>
          </p:cNvSpPr>
          <p:nvPr>
            <p:ph type="title" idx="9"/>
          </p:nvPr>
        </p:nvSpPr>
        <p:spPr>
          <a:xfrm flipH="1">
            <a:off x="7287499" y="4311596"/>
            <a:ext cx="4088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705" name="Google Shape;1705;g16c0b718f56_4_1084"/>
          <p:cNvSpPr txBox="1">
            <a:spLocks noGrp="1"/>
          </p:cNvSpPr>
          <p:nvPr>
            <p:ph type="subTitle" idx="13"/>
          </p:nvPr>
        </p:nvSpPr>
        <p:spPr>
          <a:xfrm flipH="1">
            <a:off x="7287371" y="4801433"/>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706" name="Google Shape;1706;g16c0b718f56_4_1084"/>
          <p:cNvSpPr txBox="1">
            <a:spLocks noGrp="1"/>
          </p:cNvSpPr>
          <p:nvPr>
            <p:ph type="title" idx="14" hasCustomPrompt="1"/>
          </p:nvPr>
        </p:nvSpPr>
        <p:spPr>
          <a:xfrm>
            <a:off x="910296" y="4654600"/>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707" name="Google Shape;1707;g16c0b718f56_4_1084"/>
          <p:cNvSpPr txBox="1">
            <a:spLocks noGrp="1"/>
          </p:cNvSpPr>
          <p:nvPr>
            <p:ph type="title" idx="15" hasCustomPrompt="1"/>
          </p:nvPr>
        </p:nvSpPr>
        <p:spPr>
          <a:xfrm flipH="1">
            <a:off x="6165533" y="4654600"/>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pic>
        <p:nvPicPr>
          <p:cNvPr id="1708" name="Google Shape;1708;g16c0b718f56_4_1084"/>
          <p:cNvPicPr preferRelativeResize="0"/>
          <p:nvPr/>
        </p:nvPicPr>
        <p:blipFill rotWithShape="1">
          <a:blip r:embed="rId3">
            <a:alphaModFix/>
          </a:blip>
          <a:srcRect l="39377" r="48144"/>
          <a:stretch/>
        </p:blipFill>
        <p:spPr>
          <a:xfrm>
            <a:off x="-1" y="0"/>
            <a:ext cx="1521298" cy="6858000"/>
          </a:xfrm>
          <a:prstGeom prst="rect">
            <a:avLst/>
          </a:prstGeom>
          <a:noFill/>
          <a:ln>
            <a:noFill/>
          </a:ln>
        </p:spPr>
      </p:pic>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Quote">
  <p:cSld name="CUSTOM_24">
    <p:spTree>
      <p:nvGrpSpPr>
        <p:cNvPr id="1" name="Shape 1709"/>
        <p:cNvGrpSpPr/>
        <p:nvPr/>
      </p:nvGrpSpPr>
      <p:grpSpPr>
        <a:xfrm>
          <a:off x="0" y="0"/>
          <a:ext cx="0" cy="0"/>
          <a:chOff x="0" y="0"/>
          <a:chExt cx="0" cy="0"/>
        </a:xfrm>
      </p:grpSpPr>
      <p:pic>
        <p:nvPicPr>
          <p:cNvPr id="1710" name="Google Shape;1710;g16c0b718f56_4_1100"/>
          <p:cNvPicPr preferRelativeResize="0"/>
          <p:nvPr/>
        </p:nvPicPr>
        <p:blipFill rotWithShape="1">
          <a:blip r:embed="rId2">
            <a:alphaModFix/>
          </a:blip>
          <a:srcRect l="25069" r="48143"/>
          <a:stretch/>
        </p:blipFill>
        <p:spPr>
          <a:xfrm rot="10800000">
            <a:off x="8917694" y="-10833"/>
            <a:ext cx="3265704" cy="6858000"/>
          </a:xfrm>
          <a:prstGeom prst="rect">
            <a:avLst/>
          </a:prstGeom>
          <a:noFill/>
          <a:ln>
            <a:noFill/>
          </a:ln>
        </p:spPr>
      </p:pic>
      <p:pic>
        <p:nvPicPr>
          <p:cNvPr id="1711" name="Google Shape;1711;g16c0b718f56_4_1100"/>
          <p:cNvPicPr preferRelativeResize="0"/>
          <p:nvPr/>
        </p:nvPicPr>
        <p:blipFill rotWithShape="1">
          <a:blip r:embed="rId3">
            <a:alphaModFix/>
          </a:blip>
          <a:srcRect l="26659"/>
          <a:stretch/>
        </p:blipFill>
        <p:spPr>
          <a:xfrm rot="10800000" flipH="1">
            <a:off x="-9700" y="0"/>
            <a:ext cx="8941368" cy="6858000"/>
          </a:xfrm>
          <a:prstGeom prst="rect">
            <a:avLst/>
          </a:prstGeom>
          <a:noFill/>
          <a:ln>
            <a:noFill/>
          </a:ln>
        </p:spPr>
      </p:pic>
      <p:sp>
        <p:nvSpPr>
          <p:cNvPr id="1712" name="Google Shape;1712;g16c0b718f56_4_1100"/>
          <p:cNvSpPr txBox="1">
            <a:spLocks noGrp="1"/>
          </p:cNvSpPr>
          <p:nvPr>
            <p:ph type="subTitle" idx="1"/>
          </p:nvPr>
        </p:nvSpPr>
        <p:spPr>
          <a:xfrm>
            <a:off x="1850800" y="1905295"/>
            <a:ext cx="8490300" cy="2396700"/>
          </a:xfrm>
          <a:prstGeom prst="rect">
            <a:avLst/>
          </a:prstGeom>
          <a:no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37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713" name="Google Shape;1713;g16c0b718f56_4_1100"/>
          <p:cNvSpPr txBox="1">
            <a:spLocks noGrp="1"/>
          </p:cNvSpPr>
          <p:nvPr>
            <p:ph type="title"/>
          </p:nvPr>
        </p:nvSpPr>
        <p:spPr>
          <a:xfrm>
            <a:off x="1850800" y="4343105"/>
            <a:ext cx="84903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sz="3300"/>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Title only 1">
  <p:cSld name="CUSTOM_22">
    <p:spTree>
      <p:nvGrpSpPr>
        <p:cNvPr id="1" name="Shape 1714"/>
        <p:cNvGrpSpPr/>
        <p:nvPr/>
      </p:nvGrpSpPr>
      <p:grpSpPr>
        <a:xfrm>
          <a:off x="0" y="0"/>
          <a:ext cx="0" cy="0"/>
          <a:chOff x="0" y="0"/>
          <a:chExt cx="0" cy="0"/>
        </a:xfrm>
      </p:grpSpPr>
      <p:grpSp>
        <p:nvGrpSpPr>
          <p:cNvPr id="1715" name="Google Shape;1715;g16c0b718f56_4_1105"/>
          <p:cNvGrpSpPr/>
          <p:nvPr/>
        </p:nvGrpSpPr>
        <p:grpSpPr>
          <a:xfrm>
            <a:off x="0" y="-10833"/>
            <a:ext cx="12191695" cy="6857829"/>
            <a:chOff x="0" y="-8125"/>
            <a:chExt cx="9144000" cy="5143500"/>
          </a:xfrm>
        </p:grpSpPr>
        <p:pic>
          <p:nvPicPr>
            <p:cNvPr id="1716" name="Google Shape;1716;g16c0b718f56_4_1105"/>
            <p:cNvPicPr preferRelativeResize="0"/>
            <p:nvPr/>
          </p:nvPicPr>
          <p:blipFill rotWithShape="1">
            <a:blip r:embed="rId2">
              <a:alphaModFix/>
            </a:blip>
            <a:srcRect l="15074"/>
            <a:stretch/>
          </p:blipFill>
          <p:spPr>
            <a:xfrm rot="10800000">
              <a:off x="1378449" y="-8125"/>
              <a:ext cx="7765550" cy="5143500"/>
            </a:xfrm>
            <a:prstGeom prst="rect">
              <a:avLst/>
            </a:prstGeom>
            <a:noFill/>
            <a:ln>
              <a:noFill/>
            </a:ln>
          </p:spPr>
        </p:pic>
        <p:pic>
          <p:nvPicPr>
            <p:cNvPr id="1717" name="Google Shape;1717;g16c0b718f56_4_1105"/>
            <p:cNvPicPr preferRelativeResize="0"/>
            <p:nvPr/>
          </p:nvPicPr>
          <p:blipFill rotWithShape="1">
            <a:blip r:embed="rId3">
              <a:alphaModFix/>
            </a:blip>
            <a:srcRect l="35831" r="48145"/>
            <a:stretch/>
          </p:blipFill>
          <p:spPr>
            <a:xfrm rot="10800000" flipH="1">
              <a:off x="0" y="-8125"/>
              <a:ext cx="1465123" cy="5143500"/>
            </a:xfrm>
            <a:prstGeom prst="rect">
              <a:avLst/>
            </a:prstGeom>
            <a:noFill/>
            <a:ln>
              <a:noFill/>
            </a:ln>
          </p:spPr>
        </p:pic>
      </p:grpSp>
      <p:sp>
        <p:nvSpPr>
          <p:cNvPr id="1718" name="Google Shape;1718;g16c0b718f56_4_1105"/>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Title only 2">
  <p:cSld name="CUSTOM_22_1">
    <p:spTree>
      <p:nvGrpSpPr>
        <p:cNvPr id="1" name="Shape 1719"/>
        <p:cNvGrpSpPr/>
        <p:nvPr/>
      </p:nvGrpSpPr>
      <p:grpSpPr>
        <a:xfrm>
          <a:off x="0" y="0"/>
          <a:ext cx="0" cy="0"/>
          <a:chOff x="0" y="0"/>
          <a:chExt cx="0" cy="0"/>
        </a:xfrm>
      </p:grpSpPr>
      <p:grpSp>
        <p:nvGrpSpPr>
          <p:cNvPr id="1720" name="Google Shape;1720;g16c0b718f56_4_1110"/>
          <p:cNvGrpSpPr/>
          <p:nvPr/>
        </p:nvGrpSpPr>
        <p:grpSpPr>
          <a:xfrm>
            <a:off x="0" y="-10833"/>
            <a:ext cx="12191695" cy="6857829"/>
            <a:chOff x="0" y="-8125"/>
            <a:chExt cx="9144000" cy="5143500"/>
          </a:xfrm>
        </p:grpSpPr>
        <p:pic>
          <p:nvPicPr>
            <p:cNvPr id="1721" name="Google Shape;1721;g16c0b718f56_4_1110"/>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722" name="Google Shape;1722;g16c0b718f56_4_1110"/>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1723" name="Google Shape;1723;g16c0b718f56_4_1110"/>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1724"/>
        <p:cNvGrpSpPr/>
        <p:nvPr/>
      </p:nvGrpSpPr>
      <p:grpSpPr>
        <a:xfrm>
          <a:off x="0" y="0"/>
          <a:ext cx="0" cy="0"/>
          <a:chOff x="0" y="0"/>
          <a:chExt cx="0" cy="0"/>
        </a:xfrm>
      </p:grpSpPr>
      <p:grpSp>
        <p:nvGrpSpPr>
          <p:cNvPr id="1725" name="Google Shape;1725;g16c0b718f56_4_1115"/>
          <p:cNvGrpSpPr/>
          <p:nvPr/>
        </p:nvGrpSpPr>
        <p:grpSpPr>
          <a:xfrm>
            <a:off x="-40" y="-10833"/>
            <a:ext cx="12189171" cy="6857829"/>
            <a:chOff x="1204367" y="-8125"/>
            <a:chExt cx="9142107" cy="5143500"/>
          </a:xfrm>
        </p:grpSpPr>
        <p:pic>
          <p:nvPicPr>
            <p:cNvPr id="1726" name="Google Shape;1726;g16c0b718f56_4_1115"/>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1727" name="Google Shape;1727;g16c0b718f56_4_1115"/>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1728" name="Google Shape;1728;g16c0b718f56_4_1115"/>
          <p:cNvSpPr txBox="1">
            <a:spLocks noGrp="1"/>
          </p:cNvSpPr>
          <p:nvPr>
            <p:ph type="title"/>
          </p:nvPr>
        </p:nvSpPr>
        <p:spPr>
          <a:xfrm>
            <a:off x="3235200" y="4298910"/>
            <a:ext cx="5721600" cy="7635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729" name="Google Shape;1729;g16c0b718f56_4_1115"/>
          <p:cNvSpPr txBox="1">
            <a:spLocks noGrp="1"/>
          </p:cNvSpPr>
          <p:nvPr>
            <p:ph type="subTitle" idx="1"/>
          </p:nvPr>
        </p:nvSpPr>
        <p:spPr>
          <a:xfrm>
            <a:off x="3234000" y="5048976"/>
            <a:ext cx="5724000" cy="91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730"/>
        <p:cNvGrpSpPr/>
        <p:nvPr/>
      </p:nvGrpSpPr>
      <p:grpSpPr>
        <a:xfrm>
          <a:off x="0" y="0"/>
          <a:ext cx="0" cy="0"/>
          <a:chOff x="0" y="0"/>
          <a:chExt cx="0" cy="0"/>
        </a:xfrm>
      </p:grpSpPr>
      <p:grpSp>
        <p:nvGrpSpPr>
          <p:cNvPr id="1731" name="Google Shape;1731;g16c0b718f56_4_1121"/>
          <p:cNvGrpSpPr/>
          <p:nvPr/>
        </p:nvGrpSpPr>
        <p:grpSpPr>
          <a:xfrm>
            <a:off x="-40" y="-10833"/>
            <a:ext cx="12189171" cy="6857829"/>
            <a:chOff x="1204367" y="-8125"/>
            <a:chExt cx="9142107" cy="5143500"/>
          </a:xfrm>
        </p:grpSpPr>
        <p:pic>
          <p:nvPicPr>
            <p:cNvPr id="1732" name="Google Shape;1732;g16c0b718f56_4_1121"/>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1733" name="Google Shape;1733;g16c0b718f56_4_1121"/>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1734" name="Google Shape;1734;g16c0b718f56_4_1121"/>
          <p:cNvSpPr txBox="1">
            <a:spLocks noGrp="1"/>
          </p:cNvSpPr>
          <p:nvPr>
            <p:ph type="title"/>
          </p:nvPr>
        </p:nvSpPr>
        <p:spPr>
          <a:xfrm>
            <a:off x="5891690" y="1901317"/>
            <a:ext cx="4604700" cy="2056500"/>
          </a:xfrm>
          <a:prstGeom prst="rect">
            <a:avLst/>
          </a:prstGeom>
          <a:noFill/>
        </p:spPr>
        <p:txBody>
          <a:bodyPr spcFirstLastPara="1" wrap="square" lIns="121900" tIns="121900" rIns="121900" bIns="121900" anchor="ctr" anchorCtr="0">
            <a:noAutofit/>
          </a:bodyPr>
          <a:lstStyle>
            <a:lvl1pPr lvl="0" algn="r"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735" name="Google Shape;1735;g16c0b718f56_4_1121"/>
          <p:cNvSpPr txBox="1">
            <a:spLocks noGrp="1"/>
          </p:cNvSpPr>
          <p:nvPr>
            <p:ph type="subTitle" idx="1"/>
          </p:nvPr>
        </p:nvSpPr>
        <p:spPr>
          <a:xfrm>
            <a:off x="5890733" y="4045883"/>
            <a:ext cx="4606500" cy="9108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Title and two columns 1">
  <p:cSld name="CUSTOM_14">
    <p:spTree>
      <p:nvGrpSpPr>
        <p:cNvPr id="1" name="Shape 1736"/>
        <p:cNvGrpSpPr/>
        <p:nvPr/>
      </p:nvGrpSpPr>
      <p:grpSpPr>
        <a:xfrm>
          <a:off x="0" y="0"/>
          <a:ext cx="0" cy="0"/>
          <a:chOff x="0" y="0"/>
          <a:chExt cx="0" cy="0"/>
        </a:xfrm>
      </p:grpSpPr>
      <p:grpSp>
        <p:nvGrpSpPr>
          <p:cNvPr id="1737" name="Google Shape;1737;g16c0b718f56_4_1127"/>
          <p:cNvGrpSpPr/>
          <p:nvPr/>
        </p:nvGrpSpPr>
        <p:grpSpPr>
          <a:xfrm>
            <a:off x="-40" y="-10833"/>
            <a:ext cx="12189171" cy="6857829"/>
            <a:chOff x="1204367" y="-8125"/>
            <a:chExt cx="9142107" cy="5143500"/>
          </a:xfrm>
        </p:grpSpPr>
        <p:pic>
          <p:nvPicPr>
            <p:cNvPr id="1738" name="Google Shape;1738;g16c0b718f56_4_1127"/>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1739" name="Google Shape;1739;g16c0b718f56_4_1127"/>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1740" name="Google Shape;1740;g16c0b718f56_4_1127"/>
          <p:cNvSpPr txBox="1">
            <a:spLocks noGrp="1"/>
          </p:cNvSpPr>
          <p:nvPr>
            <p:ph type="body" idx="1"/>
          </p:nvPr>
        </p:nvSpPr>
        <p:spPr>
          <a:xfrm>
            <a:off x="959979" y="2277533"/>
            <a:ext cx="5098500" cy="3855300"/>
          </a:xfrm>
          <a:prstGeom prst="rect">
            <a:avLst/>
          </a:prstGeom>
        </p:spPr>
        <p:txBody>
          <a:bodyPr spcFirstLastPara="1" wrap="square" lIns="121900" tIns="121900" rIns="121900" bIns="121900" anchor="t" anchorCtr="0">
            <a:noAutofit/>
          </a:bodyPr>
          <a:lstStyle>
            <a:lvl1pPr marL="457200" lvl="0" indent="-361950" rtl="0">
              <a:lnSpc>
                <a:spcPct val="100000"/>
              </a:lnSpc>
              <a:spcBef>
                <a:spcPts val="0"/>
              </a:spcBef>
              <a:spcAft>
                <a:spcPts val="0"/>
              </a:spcAft>
              <a:buSzPts val="2100"/>
              <a:buFont typeface="Nunito Light"/>
              <a:buChar char="●"/>
              <a:defRPr sz="2100"/>
            </a:lvl1pPr>
            <a:lvl2pPr marL="914400" lvl="1" indent="-361950" rtl="0">
              <a:lnSpc>
                <a:spcPct val="100000"/>
              </a:lnSpc>
              <a:spcBef>
                <a:spcPts val="0"/>
              </a:spcBef>
              <a:spcAft>
                <a:spcPts val="0"/>
              </a:spcAft>
              <a:buSzPts val="2100"/>
              <a:buFont typeface="Nunito Light"/>
              <a:buChar char="○"/>
              <a:defRPr sz="2100"/>
            </a:lvl2pPr>
            <a:lvl3pPr marL="1371600" lvl="2" indent="-361950" rtl="0">
              <a:lnSpc>
                <a:spcPct val="100000"/>
              </a:lnSpc>
              <a:spcBef>
                <a:spcPts val="0"/>
              </a:spcBef>
              <a:spcAft>
                <a:spcPts val="0"/>
              </a:spcAft>
              <a:buSzPts val="2100"/>
              <a:buFont typeface="Nunito Light"/>
              <a:buChar char="■"/>
              <a:defRPr sz="2100"/>
            </a:lvl3pPr>
            <a:lvl4pPr marL="1828800" lvl="3" indent="-361950" rtl="0">
              <a:lnSpc>
                <a:spcPct val="100000"/>
              </a:lnSpc>
              <a:spcBef>
                <a:spcPts val="0"/>
              </a:spcBef>
              <a:spcAft>
                <a:spcPts val="0"/>
              </a:spcAft>
              <a:buSzPts val="2100"/>
              <a:buFont typeface="Nunito Light"/>
              <a:buChar char="●"/>
              <a:defRPr sz="2100"/>
            </a:lvl4pPr>
            <a:lvl5pPr marL="2286000" lvl="4" indent="-361950" rtl="0">
              <a:lnSpc>
                <a:spcPct val="100000"/>
              </a:lnSpc>
              <a:spcBef>
                <a:spcPts val="0"/>
              </a:spcBef>
              <a:spcAft>
                <a:spcPts val="0"/>
              </a:spcAft>
              <a:buSzPts val="2100"/>
              <a:buFont typeface="Nunito Light"/>
              <a:buChar char="○"/>
              <a:defRPr sz="2100"/>
            </a:lvl5pPr>
            <a:lvl6pPr marL="2743200" lvl="5" indent="-361950" rtl="0">
              <a:lnSpc>
                <a:spcPct val="100000"/>
              </a:lnSpc>
              <a:spcBef>
                <a:spcPts val="0"/>
              </a:spcBef>
              <a:spcAft>
                <a:spcPts val="0"/>
              </a:spcAft>
              <a:buSzPts val="2100"/>
              <a:buFont typeface="Nunito Light"/>
              <a:buChar char="■"/>
              <a:defRPr sz="2100"/>
            </a:lvl6pPr>
            <a:lvl7pPr marL="3200400" lvl="6" indent="-361950" rtl="0">
              <a:lnSpc>
                <a:spcPct val="100000"/>
              </a:lnSpc>
              <a:spcBef>
                <a:spcPts val="0"/>
              </a:spcBef>
              <a:spcAft>
                <a:spcPts val="0"/>
              </a:spcAft>
              <a:buSzPts val="2100"/>
              <a:buFont typeface="Nunito Light"/>
              <a:buChar char="●"/>
              <a:defRPr sz="2100"/>
            </a:lvl7pPr>
            <a:lvl8pPr marL="3657600" lvl="7" indent="-361950" rtl="0">
              <a:lnSpc>
                <a:spcPct val="100000"/>
              </a:lnSpc>
              <a:spcBef>
                <a:spcPts val="0"/>
              </a:spcBef>
              <a:spcAft>
                <a:spcPts val="0"/>
              </a:spcAft>
              <a:buSzPts val="2100"/>
              <a:buFont typeface="Nunito Light"/>
              <a:buChar char="○"/>
              <a:defRPr sz="2100"/>
            </a:lvl8pPr>
            <a:lvl9pPr marL="4114800" lvl="8" indent="-361950" rtl="0">
              <a:lnSpc>
                <a:spcPct val="100000"/>
              </a:lnSpc>
              <a:spcBef>
                <a:spcPts val="0"/>
              </a:spcBef>
              <a:spcAft>
                <a:spcPts val="0"/>
              </a:spcAft>
              <a:buSzPts val="2100"/>
              <a:buFont typeface="Nunito Light"/>
              <a:buChar char="■"/>
              <a:defRPr sz="2100"/>
            </a:lvl9pPr>
          </a:lstStyle>
          <a:p>
            <a:endParaRPr/>
          </a:p>
        </p:txBody>
      </p:sp>
      <p:sp>
        <p:nvSpPr>
          <p:cNvPr id="1741" name="Google Shape;1741;g16c0b718f56_4_1127"/>
          <p:cNvSpPr txBox="1">
            <a:spLocks noGrp="1"/>
          </p:cNvSpPr>
          <p:nvPr>
            <p:ph type="body" idx="2"/>
          </p:nvPr>
        </p:nvSpPr>
        <p:spPr>
          <a:xfrm>
            <a:off x="6133621" y="2277533"/>
            <a:ext cx="5098500" cy="3855300"/>
          </a:xfrm>
          <a:prstGeom prst="rect">
            <a:avLst/>
          </a:prstGeom>
        </p:spPr>
        <p:txBody>
          <a:bodyPr spcFirstLastPara="1" wrap="square" lIns="121900" tIns="121900" rIns="121900" bIns="121900" anchor="t" anchorCtr="0">
            <a:noAutofit/>
          </a:bodyPr>
          <a:lstStyle>
            <a:lvl1pPr marL="457200" lvl="0" indent="-361950" rtl="0">
              <a:lnSpc>
                <a:spcPct val="100000"/>
              </a:lnSpc>
              <a:spcBef>
                <a:spcPts val="400"/>
              </a:spcBef>
              <a:spcAft>
                <a:spcPts val="0"/>
              </a:spcAft>
              <a:buSzPts val="2100"/>
              <a:buFont typeface="Nunito Light"/>
              <a:buChar char="●"/>
              <a:defRPr sz="2100"/>
            </a:lvl1pPr>
            <a:lvl2pPr marL="914400" lvl="1" indent="-361950" rtl="0">
              <a:lnSpc>
                <a:spcPct val="100000"/>
              </a:lnSpc>
              <a:spcBef>
                <a:spcPts val="0"/>
              </a:spcBef>
              <a:spcAft>
                <a:spcPts val="0"/>
              </a:spcAft>
              <a:buSzPts val="2100"/>
              <a:buFont typeface="Nunito Light"/>
              <a:buChar char="○"/>
              <a:defRPr sz="2100"/>
            </a:lvl2pPr>
            <a:lvl3pPr marL="1371600" lvl="2" indent="-361950" rtl="0">
              <a:lnSpc>
                <a:spcPct val="100000"/>
              </a:lnSpc>
              <a:spcBef>
                <a:spcPts val="0"/>
              </a:spcBef>
              <a:spcAft>
                <a:spcPts val="0"/>
              </a:spcAft>
              <a:buSzPts val="2100"/>
              <a:buFont typeface="Nunito Light"/>
              <a:buChar char="■"/>
              <a:defRPr sz="2100"/>
            </a:lvl3pPr>
            <a:lvl4pPr marL="1828800" lvl="3" indent="-361950" rtl="0">
              <a:lnSpc>
                <a:spcPct val="100000"/>
              </a:lnSpc>
              <a:spcBef>
                <a:spcPts val="0"/>
              </a:spcBef>
              <a:spcAft>
                <a:spcPts val="0"/>
              </a:spcAft>
              <a:buSzPts val="2100"/>
              <a:buFont typeface="Nunito Light"/>
              <a:buChar char="●"/>
              <a:defRPr sz="2100"/>
            </a:lvl4pPr>
            <a:lvl5pPr marL="2286000" lvl="4" indent="-361950" rtl="0">
              <a:lnSpc>
                <a:spcPct val="100000"/>
              </a:lnSpc>
              <a:spcBef>
                <a:spcPts val="0"/>
              </a:spcBef>
              <a:spcAft>
                <a:spcPts val="0"/>
              </a:spcAft>
              <a:buSzPts val="2100"/>
              <a:buFont typeface="Nunito Light"/>
              <a:buChar char="○"/>
              <a:defRPr sz="2100"/>
            </a:lvl5pPr>
            <a:lvl6pPr marL="2743200" lvl="5" indent="-361950" rtl="0">
              <a:lnSpc>
                <a:spcPct val="100000"/>
              </a:lnSpc>
              <a:spcBef>
                <a:spcPts val="0"/>
              </a:spcBef>
              <a:spcAft>
                <a:spcPts val="0"/>
              </a:spcAft>
              <a:buSzPts val="2100"/>
              <a:buFont typeface="Nunito Light"/>
              <a:buChar char="■"/>
              <a:defRPr sz="2100"/>
            </a:lvl6pPr>
            <a:lvl7pPr marL="3200400" lvl="6" indent="-361950" rtl="0">
              <a:lnSpc>
                <a:spcPct val="100000"/>
              </a:lnSpc>
              <a:spcBef>
                <a:spcPts val="0"/>
              </a:spcBef>
              <a:spcAft>
                <a:spcPts val="0"/>
              </a:spcAft>
              <a:buSzPts val="2100"/>
              <a:buFont typeface="Nunito Light"/>
              <a:buChar char="●"/>
              <a:defRPr sz="2100"/>
            </a:lvl7pPr>
            <a:lvl8pPr marL="3657600" lvl="7" indent="-361950" rtl="0">
              <a:lnSpc>
                <a:spcPct val="100000"/>
              </a:lnSpc>
              <a:spcBef>
                <a:spcPts val="0"/>
              </a:spcBef>
              <a:spcAft>
                <a:spcPts val="0"/>
              </a:spcAft>
              <a:buSzPts val="2100"/>
              <a:buFont typeface="Nunito Light"/>
              <a:buChar char="○"/>
              <a:defRPr sz="2100"/>
            </a:lvl8pPr>
            <a:lvl9pPr marL="4114800" lvl="8" indent="-361950" rtl="0">
              <a:lnSpc>
                <a:spcPct val="100000"/>
              </a:lnSpc>
              <a:spcBef>
                <a:spcPts val="0"/>
              </a:spcBef>
              <a:spcAft>
                <a:spcPts val="0"/>
              </a:spcAft>
              <a:buSzPts val="2100"/>
              <a:buFont typeface="Nunito Light"/>
              <a:buChar char="■"/>
              <a:defRPr sz="2100"/>
            </a:lvl9pPr>
          </a:lstStyle>
          <a:p>
            <a:endParaRPr/>
          </a:p>
        </p:txBody>
      </p:sp>
      <p:sp>
        <p:nvSpPr>
          <p:cNvPr id="1742" name="Google Shape;1742;g16c0b718f56_4_1127"/>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743" name="Google Shape;1743;g16c0b718f56_4_1127"/>
          <p:cNvSpPr txBox="1">
            <a:spLocks noGrp="1"/>
          </p:cNvSpPr>
          <p:nvPr>
            <p:ph type="subTitle" idx="3"/>
          </p:nvPr>
        </p:nvSpPr>
        <p:spPr>
          <a:xfrm>
            <a:off x="2574200" y="1557533"/>
            <a:ext cx="7043700" cy="6828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Title and three columns">
  <p:cSld name="CUSTOM_14_1">
    <p:spTree>
      <p:nvGrpSpPr>
        <p:cNvPr id="1" name="Shape 1744"/>
        <p:cNvGrpSpPr/>
        <p:nvPr/>
      </p:nvGrpSpPr>
      <p:grpSpPr>
        <a:xfrm>
          <a:off x="0" y="0"/>
          <a:ext cx="0" cy="0"/>
          <a:chOff x="0" y="0"/>
          <a:chExt cx="0" cy="0"/>
        </a:xfrm>
      </p:grpSpPr>
      <p:grpSp>
        <p:nvGrpSpPr>
          <p:cNvPr id="1745" name="Google Shape;1745;g16c0b718f56_4_1135"/>
          <p:cNvGrpSpPr/>
          <p:nvPr/>
        </p:nvGrpSpPr>
        <p:grpSpPr>
          <a:xfrm>
            <a:off x="0" y="-10833"/>
            <a:ext cx="12191695" cy="6857829"/>
            <a:chOff x="0" y="-8125"/>
            <a:chExt cx="9144000" cy="5143500"/>
          </a:xfrm>
        </p:grpSpPr>
        <p:pic>
          <p:nvPicPr>
            <p:cNvPr id="1746" name="Google Shape;1746;g16c0b718f56_4_1135"/>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747" name="Google Shape;1747;g16c0b718f56_4_1135"/>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1748" name="Google Shape;1748;g16c0b718f56_4_1135"/>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749" name="Google Shape;1749;g16c0b718f56_4_1135"/>
          <p:cNvSpPr txBox="1">
            <a:spLocks noGrp="1"/>
          </p:cNvSpPr>
          <p:nvPr>
            <p:ph type="subTitle" idx="1"/>
          </p:nvPr>
        </p:nvSpPr>
        <p:spPr>
          <a:xfrm>
            <a:off x="95990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750" name="Google Shape;1750;g16c0b718f56_4_1135"/>
          <p:cNvSpPr txBox="1">
            <a:spLocks noGrp="1"/>
          </p:cNvSpPr>
          <p:nvPr>
            <p:ph type="subTitle" idx="2"/>
          </p:nvPr>
        </p:nvSpPr>
        <p:spPr>
          <a:xfrm>
            <a:off x="95990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751" name="Google Shape;1751;g16c0b718f56_4_1135"/>
          <p:cNvSpPr txBox="1">
            <a:spLocks noGrp="1"/>
          </p:cNvSpPr>
          <p:nvPr>
            <p:ph type="subTitle" idx="3"/>
          </p:nvPr>
        </p:nvSpPr>
        <p:spPr>
          <a:xfrm>
            <a:off x="442790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752" name="Google Shape;1752;g16c0b718f56_4_1135"/>
          <p:cNvSpPr txBox="1">
            <a:spLocks noGrp="1"/>
          </p:cNvSpPr>
          <p:nvPr>
            <p:ph type="subTitle" idx="4"/>
          </p:nvPr>
        </p:nvSpPr>
        <p:spPr>
          <a:xfrm>
            <a:off x="442790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753" name="Google Shape;1753;g16c0b718f56_4_1135"/>
          <p:cNvSpPr txBox="1">
            <a:spLocks noGrp="1"/>
          </p:cNvSpPr>
          <p:nvPr>
            <p:ph type="subTitle" idx="5"/>
          </p:nvPr>
        </p:nvSpPr>
        <p:spPr>
          <a:xfrm>
            <a:off x="789649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754" name="Google Shape;1754;g16c0b718f56_4_1135"/>
          <p:cNvSpPr txBox="1">
            <a:spLocks noGrp="1"/>
          </p:cNvSpPr>
          <p:nvPr>
            <p:ph type="subTitle" idx="6"/>
          </p:nvPr>
        </p:nvSpPr>
        <p:spPr>
          <a:xfrm>
            <a:off x="789649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2"/>
        <p:cNvGrpSpPr/>
        <p:nvPr/>
      </p:nvGrpSpPr>
      <p:grpSpPr>
        <a:xfrm>
          <a:off x="0" y="0"/>
          <a:ext cx="0" cy="0"/>
          <a:chOff x="0" y="0"/>
          <a:chExt cx="0" cy="0"/>
        </a:xfrm>
      </p:grpSpPr>
      <p:pic>
        <p:nvPicPr>
          <p:cNvPr id="153" name="Google Shape;153;g18f83eb609f_1_215"/>
          <p:cNvPicPr preferRelativeResize="0"/>
          <p:nvPr/>
        </p:nvPicPr>
        <p:blipFill rotWithShape="1">
          <a:blip r:embed="rId2">
            <a:alphaModFix/>
          </a:blip>
          <a:srcRect l="15074"/>
          <a:stretch/>
        </p:blipFill>
        <p:spPr>
          <a:xfrm>
            <a:off x="0" y="-10833"/>
            <a:ext cx="10354066" cy="6858000"/>
          </a:xfrm>
          <a:prstGeom prst="rect">
            <a:avLst/>
          </a:prstGeom>
          <a:noFill/>
          <a:ln>
            <a:noFill/>
          </a:ln>
        </p:spPr>
      </p:pic>
      <p:sp>
        <p:nvSpPr>
          <p:cNvPr id="154" name="Google Shape;154;g18f83eb609f_1_215"/>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Clr>
                <a:schemeClr val="lt1"/>
              </a:buClr>
              <a:buSzPts val="4700"/>
              <a:buNone/>
              <a:defRPr>
                <a:solidFill>
                  <a:schemeClr val="lt1"/>
                </a:solidFill>
              </a:defRPr>
            </a:lvl2pPr>
            <a:lvl3pPr lvl="2" algn="ctr" rtl="0">
              <a:spcBef>
                <a:spcPts val="0"/>
              </a:spcBef>
              <a:spcAft>
                <a:spcPts val="0"/>
              </a:spcAft>
              <a:buClr>
                <a:schemeClr val="lt1"/>
              </a:buClr>
              <a:buSzPts val="4700"/>
              <a:buNone/>
              <a:defRPr>
                <a:solidFill>
                  <a:schemeClr val="lt1"/>
                </a:solidFill>
              </a:defRPr>
            </a:lvl3pPr>
            <a:lvl4pPr lvl="3" algn="ctr" rtl="0">
              <a:spcBef>
                <a:spcPts val="0"/>
              </a:spcBef>
              <a:spcAft>
                <a:spcPts val="0"/>
              </a:spcAft>
              <a:buClr>
                <a:schemeClr val="lt1"/>
              </a:buClr>
              <a:buSzPts val="4700"/>
              <a:buNone/>
              <a:defRPr>
                <a:solidFill>
                  <a:schemeClr val="lt1"/>
                </a:solidFill>
              </a:defRPr>
            </a:lvl4pPr>
            <a:lvl5pPr lvl="4" algn="ctr" rtl="0">
              <a:spcBef>
                <a:spcPts val="0"/>
              </a:spcBef>
              <a:spcAft>
                <a:spcPts val="0"/>
              </a:spcAft>
              <a:buClr>
                <a:schemeClr val="lt1"/>
              </a:buClr>
              <a:buSzPts val="4700"/>
              <a:buNone/>
              <a:defRPr>
                <a:solidFill>
                  <a:schemeClr val="lt1"/>
                </a:solidFill>
              </a:defRPr>
            </a:lvl5pPr>
            <a:lvl6pPr lvl="5" algn="ctr" rtl="0">
              <a:spcBef>
                <a:spcPts val="0"/>
              </a:spcBef>
              <a:spcAft>
                <a:spcPts val="0"/>
              </a:spcAft>
              <a:buClr>
                <a:schemeClr val="lt1"/>
              </a:buClr>
              <a:buSzPts val="4700"/>
              <a:buNone/>
              <a:defRPr>
                <a:solidFill>
                  <a:schemeClr val="lt1"/>
                </a:solidFill>
              </a:defRPr>
            </a:lvl6pPr>
            <a:lvl7pPr lvl="6" algn="ctr" rtl="0">
              <a:spcBef>
                <a:spcPts val="0"/>
              </a:spcBef>
              <a:spcAft>
                <a:spcPts val="0"/>
              </a:spcAft>
              <a:buClr>
                <a:schemeClr val="lt1"/>
              </a:buClr>
              <a:buSzPts val="4700"/>
              <a:buNone/>
              <a:defRPr>
                <a:solidFill>
                  <a:schemeClr val="lt1"/>
                </a:solidFill>
              </a:defRPr>
            </a:lvl7pPr>
            <a:lvl8pPr lvl="7" algn="ctr" rtl="0">
              <a:spcBef>
                <a:spcPts val="0"/>
              </a:spcBef>
              <a:spcAft>
                <a:spcPts val="0"/>
              </a:spcAft>
              <a:buClr>
                <a:schemeClr val="lt1"/>
              </a:buClr>
              <a:buSzPts val="4700"/>
              <a:buNone/>
              <a:defRPr>
                <a:solidFill>
                  <a:schemeClr val="lt1"/>
                </a:solidFill>
              </a:defRPr>
            </a:lvl8pPr>
            <a:lvl9pPr lvl="8" algn="ctr" rtl="0">
              <a:spcBef>
                <a:spcPts val="0"/>
              </a:spcBef>
              <a:spcAft>
                <a:spcPts val="0"/>
              </a:spcAft>
              <a:buClr>
                <a:schemeClr val="lt1"/>
              </a:buClr>
              <a:buSzPts val="4700"/>
              <a:buNone/>
              <a:defRPr>
                <a:solidFill>
                  <a:schemeClr val="lt1"/>
                </a:solidFill>
              </a:defRPr>
            </a:lvl9pPr>
          </a:lstStyle>
          <a:p>
            <a:endParaRPr/>
          </a:p>
        </p:txBody>
      </p:sp>
      <p:sp>
        <p:nvSpPr>
          <p:cNvPr id="155" name="Google Shape;155;g18f83eb609f_1_215"/>
          <p:cNvSpPr txBox="1">
            <a:spLocks noGrp="1"/>
          </p:cNvSpPr>
          <p:nvPr>
            <p:ph type="body" idx="1"/>
          </p:nvPr>
        </p:nvSpPr>
        <p:spPr>
          <a:xfrm>
            <a:off x="955867" y="1384633"/>
            <a:ext cx="10272000" cy="4748100"/>
          </a:xfrm>
          <a:prstGeom prst="rect">
            <a:avLst/>
          </a:prstGeom>
        </p:spPr>
        <p:txBody>
          <a:bodyPr spcFirstLastPara="1" wrap="square" lIns="121900" tIns="121900" rIns="121900" bIns="121900" anchor="ctr" anchorCtr="0">
            <a:noAutofit/>
          </a:bodyPr>
          <a:lstStyle>
            <a:lvl1pPr marL="457200" lvl="0" indent="-361950" rtl="0">
              <a:lnSpc>
                <a:spcPct val="100000"/>
              </a:lnSpc>
              <a:spcBef>
                <a:spcPts val="0"/>
              </a:spcBef>
              <a:spcAft>
                <a:spcPts val="0"/>
              </a:spcAft>
              <a:buSzPts val="2100"/>
              <a:buFont typeface="Inter SemiBold"/>
              <a:buAutoNum type="arabicPeriod"/>
              <a:defRPr sz="1500"/>
            </a:lvl1pPr>
            <a:lvl2pPr marL="914400" lvl="1" indent="-361950" rtl="0">
              <a:lnSpc>
                <a:spcPct val="100000"/>
              </a:lnSpc>
              <a:spcBef>
                <a:spcPts val="0"/>
              </a:spcBef>
              <a:spcAft>
                <a:spcPts val="0"/>
              </a:spcAft>
              <a:buSzPts val="2100"/>
              <a:buFont typeface="Roboto Condensed Light"/>
              <a:buAutoNum type="alphaLcPeriod"/>
              <a:defRPr sz="2100"/>
            </a:lvl2pPr>
            <a:lvl3pPr marL="1371600" lvl="2" indent="-361950" rtl="0">
              <a:lnSpc>
                <a:spcPct val="100000"/>
              </a:lnSpc>
              <a:spcBef>
                <a:spcPts val="0"/>
              </a:spcBef>
              <a:spcAft>
                <a:spcPts val="0"/>
              </a:spcAft>
              <a:buSzPts val="2100"/>
              <a:buFont typeface="Roboto Condensed Light"/>
              <a:buAutoNum type="romanLcPeriod"/>
              <a:defRPr sz="2100"/>
            </a:lvl3pPr>
            <a:lvl4pPr marL="1828800" lvl="3" indent="-361950" rtl="0">
              <a:lnSpc>
                <a:spcPct val="100000"/>
              </a:lnSpc>
              <a:spcBef>
                <a:spcPts val="0"/>
              </a:spcBef>
              <a:spcAft>
                <a:spcPts val="0"/>
              </a:spcAft>
              <a:buSzPts val="2100"/>
              <a:buFont typeface="Roboto Condensed Light"/>
              <a:buAutoNum type="arabicPeriod"/>
              <a:defRPr sz="2100"/>
            </a:lvl4pPr>
            <a:lvl5pPr marL="2286000" lvl="4" indent="-361950" rtl="0">
              <a:lnSpc>
                <a:spcPct val="100000"/>
              </a:lnSpc>
              <a:spcBef>
                <a:spcPts val="0"/>
              </a:spcBef>
              <a:spcAft>
                <a:spcPts val="0"/>
              </a:spcAft>
              <a:buSzPts val="2100"/>
              <a:buFont typeface="Roboto Condensed Light"/>
              <a:buAutoNum type="alphaLcPeriod"/>
              <a:defRPr sz="2100"/>
            </a:lvl5pPr>
            <a:lvl6pPr marL="2743200" lvl="5" indent="-361950" rtl="0">
              <a:lnSpc>
                <a:spcPct val="100000"/>
              </a:lnSpc>
              <a:spcBef>
                <a:spcPts val="0"/>
              </a:spcBef>
              <a:spcAft>
                <a:spcPts val="0"/>
              </a:spcAft>
              <a:buSzPts val="2100"/>
              <a:buFont typeface="Roboto Condensed Light"/>
              <a:buAutoNum type="romanLcPeriod"/>
              <a:defRPr sz="2100"/>
            </a:lvl6pPr>
            <a:lvl7pPr marL="3200400" lvl="6" indent="-361950" rtl="0">
              <a:lnSpc>
                <a:spcPct val="100000"/>
              </a:lnSpc>
              <a:spcBef>
                <a:spcPts val="0"/>
              </a:spcBef>
              <a:spcAft>
                <a:spcPts val="0"/>
              </a:spcAft>
              <a:buSzPts val="2100"/>
              <a:buFont typeface="Roboto Condensed Light"/>
              <a:buAutoNum type="arabicPeriod"/>
              <a:defRPr sz="2100"/>
            </a:lvl7pPr>
            <a:lvl8pPr marL="3657600" lvl="7" indent="-361950" rtl="0">
              <a:lnSpc>
                <a:spcPct val="100000"/>
              </a:lnSpc>
              <a:spcBef>
                <a:spcPts val="0"/>
              </a:spcBef>
              <a:spcAft>
                <a:spcPts val="0"/>
              </a:spcAft>
              <a:buSzPts val="2100"/>
              <a:buFont typeface="Roboto Condensed Light"/>
              <a:buAutoNum type="alphaLcPeriod"/>
              <a:defRPr sz="2100"/>
            </a:lvl8pPr>
            <a:lvl9pPr marL="4114800" lvl="8" indent="-361950" rtl="0">
              <a:lnSpc>
                <a:spcPct val="100000"/>
              </a:lnSpc>
              <a:spcBef>
                <a:spcPts val="0"/>
              </a:spcBef>
              <a:spcAft>
                <a:spcPts val="0"/>
              </a:spcAft>
              <a:buSzPts val="2100"/>
              <a:buFont typeface="Roboto Condensed Light"/>
              <a:buAutoNum type="romanLcPeriod"/>
              <a:defRPr sz="2100"/>
            </a:lvl9pPr>
          </a:lstStyle>
          <a:p>
            <a:endParaRPr/>
          </a:p>
        </p:txBody>
      </p:sp>
      <p:pic>
        <p:nvPicPr>
          <p:cNvPr id="156" name="Google Shape;156;g18f83eb609f_1_215"/>
          <p:cNvPicPr preferRelativeResize="0"/>
          <p:nvPr/>
        </p:nvPicPr>
        <p:blipFill rotWithShape="1">
          <a:blip r:embed="rId3">
            <a:alphaModFix/>
          </a:blip>
          <a:srcRect l="35831" r="48145"/>
          <a:stretch/>
        </p:blipFill>
        <p:spPr>
          <a:xfrm flipH="1">
            <a:off x="10238501" y="-10833"/>
            <a:ext cx="1953499" cy="6858000"/>
          </a:xfrm>
          <a:prstGeom prst="rect">
            <a:avLst/>
          </a:prstGeom>
          <a:noFill/>
          <a:ln>
            <a:noFill/>
          </a:ln>
        </p:spPr>
      </p:pic>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55"/>
        <p:cNvGrpSpPr/>
        <p:nvPr/>
      </p:nvGrpSpPr>
      <p:grpSpPr>
        <a:xfrm>
          <a:off x="0" y="0"/>
          <a:ext cx="0" cy="0"/>
          <a:chOff x="0" y="0"/>
          <a:chExt cx="0" cy="0"/>
        </a:xfrm>
      </p:grpSpPr>
      <p:grpSp>
        <p:nvGrpSpPr>
          <p:cNvPr id="1756" name="Google Shape;1756;g16c0b718f56_4_1146"/>
          <p:cNvGrpSpPr/>
          <p:nvPr/>
        </p:nvGrpSpPr>
        <p:grpSpPr>
          <a:xfrm flipH="1">
            <a:off x="305" y="-10833"/>
            <a:ext cx="12191695" cy="6857829"/>
            <a:chOff x="0" y="-8125"/>
            <a:chExt cx="9144000" cy="5143500"/>
          </a:xfrm>
        </p:grpSpPr>
        <p:pic>
          <p:nvPicPr>
            <p:cNvPr id="1757" name="Google Shape;1757;g16c0b718f56_4_1146"/>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758" name="Google Shape;1758;g16c0b718f56_4_1146"/>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1759" name="Google Shape;1759;g16c0b718f56_4_1146"/>
          <p:cNvSpPr txBox="1">
            <a:spLocks noGrp="1"/>
          </p:cNvSpPr>
          <p:nvPr>
            <p:ph type="title"/>
          </p:nvPr>
        </p:nvSpPr>
        <p:spPr>
          <a:xfrm>
            <a:off x="2670171" y="2068150"/>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760" name="Google Shape;1760;g16c0b718f56_4_1146"/>
          <p:cNvSpPr txBox="1">
            <a:spLocks noGrp="1"/>
          </p:cNvSpPr>
          <p:nvPr>
            <p:ph type="subTitle" idx="1"/>
          </p:nvPr>
        </p:nvSpPr>
        <p:spPr>
          <a:xfrm>
            <a:off x="2670171" y="2561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761" name="Google Shape;1761;g16c0b718f56_4_1146"/>
          <p:cNvSpPr txBox="1">
            <a:spLocks noGrp="1"/>
          </p:cNvSpPr>
          <p:nvPr>
            <p:ph type="title" idx="2"/>
          </p:nvPr>
        </p:nvSpPr>
        <p:spPr>
          <a:xfrm>
            <a:off x="7847704" y="2068150"/>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762" name="Google Shape;1762;g16c0b718f56_4_1146"/>
          <p:cNvSpPr txBox="1">
            <a:spLocks noGrp="1"/>
          </p:cNvSpPr>
          <p:nvPr>
            <p:ph type="subTitle" idx="3"/>
          </p:nvPr>
        </p:nvSpPr>
        <p:spPr>
          <a:xfrm>
            <a:off x="7847704" y="2561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763" name="Google Shape;1763;g16c0b718f56_4_1146"/>
          <p:cNvSpPr txBox="1">
            <a:spLocks noGrp="1"/>
          </p:cNvSpPr>
          <p:nvPr>
            <p:ph type="title" idx="4"/>
          </p:nvPr>
        </p:nvSpPr>
        <p:spPr>
          <a:xfrm>
            <a:off x="2670171" y="4100149"/>
            <a:ext cx="31656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764" name="Google Shape;1764;g16c0b718f56_4_1146"/>
          <p:cNvSpPr txBox="1">
            <a:spLocks noGrp="1"/>
          </p:cNvSpPr>
          <p:nvPr>
            <p:ph type="subTitle" idx="5"/>
          </p:nvPr>
        </p:nvSpPr>
        <p:spPr>
          <a:xfrm>
            <a:off x="2670171" y="4593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765" name="Google Shape;1765;g16c0b718f56_4_1146"/>
          <p:cNvSpPr txBox="1">
            <a:spLocks noGrp="1"/>
          </p:cNvSpPr>
          <p:nvPr>
            <p:ph type="title" idx="6"/>
          </p:nvPr>
        </p:nvSpPr>
        <p:spPr>
          <a:xfrm>
            <a:off x="7847704" y="4100149"/>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766" name="Google Shape;1766;g16c0b718f56_4_1146"/>
          <p:cNvSpPr txBox="1">
            <a:spLocks noGrp="1"/>
          </p:cNvSpPr>
          <p:nvPr>
            <p:ph type="subTitle" idx="7"/>
          </p:nvPr>
        </p:nvSpPr>
        <p:spPr>
          <a:xfrm>
            <a:off x="7847704" y="4593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767" name="Google Shape;1767;g16c0b718f56_4_1146"/>
          <p:cNvSpPr txBox="1">
            <a:spLocks noGrp="1"/>
          </p:cNvSpPr>
          <p:nvPr>
            <p:ph type="title" idx="8"/>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1768"/>
        <p:cNvGrpSpPr/>
        <p:nvPr/>
      </p:nvGrpSpPr>
      <p:grpSpPr>
        <a:xfrm>
          <a:off x="0" y="0"/>
          <a:ext cx="0" cy="0"/>
          <a:chOff x="0" y="0"/>
          <a:chExt cx="0" cy="0"/>
        </a:xfrm>
      </p:grpSpPr>
      <p:grpSp>
        <p:nvGrpSpPr>
          <p:cNvPr id="1769" name="Google Shape;1769;g16c0b718f56_4_1159"/>
          <p:cNvGrpSpPr/>
          <p:nvPr/>
        </p:nvGrpSpPr>
        <p:grpSpPr>
          <a:xfrm flipH="1">
            <a:off x="305" y="-10833"/>
            <a:ext cx="12191695" cy="6857829"/>
            <a:chOff x="0" y="-8125"/>
            <a:chExt cx="9144000" cy="5143500"/>
          </a:xfrm>
        </p:grpSpPr>
        <p:pic>
          <p:nvPicPr>
            <p:cNvPr id="1770" name="Google Shape;1770;g16c0b718f56_4_1159"/>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771" name="Google Shape;1771;g16c0b718f56_4_1159"/>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1772" name="Google Shape;1772;g16c0b718f56_4_1159"/>
          <p:cNvSpPr txBox="1">
            <a:spLocks noGrp="1"/>
          </p:cNvSpPr>
          <p:nvPr>
            <p:ph type="title"/>
          </p:nvPr>
        </p:nvSpPr>
        <p:spPr>
          <a:xfrm>
            <a:off x="2613747" y="1560167"/>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773" name="Google Shape;1773;g16c0b718f56_4_1159"/>
          <p:cNvSpPr txBox="1">
            <a:spLocks noGrp="1"/>
          </p:cNvSpPr>
          <p:nvPr>
            <p:ph type="subTitle" idx="1"/>
          </p:nvPr>
        </p:nvSpPr>
        <p:spPr>
          <a:xfrm>
            <a:off x="2613747" y="2053277"/>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774" name="Google Shape;1774;g16c0b718f56_4_1159"/>
          <p:cNvSpPr txBox="1">
            <a:spLocks noGrp="1"/>
          </p:cNvSpPr>
          <p:nvPr>
            <p:ph type="title" idx="2"/>
          </p:nvPr>
        </p:nvSpPr>
        <p:spPr>
          <a:xfrm>
            <a:off x="7572240" y="1560167"/>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775" name="Google Shape;1775;g16c0b718f56_4_1159"/>
          <p:cNvSpPr txBox="1">
            <a:spLocks noGrp="1"/>
          </p:cNvSpPr>
          <p:nvPr>
            <p:ph type="subTitle" idx="3"/>
          </p:nvPr>
        </p:nvSpPr>
        <p:spPr>
          <a:xfrm>
            <a:off x="7572240" y="2053277"/>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776" name="Google Shape;1776;g16c0b718f56_4_1159"/>
          <p:cNvSpPr txBox="1">
            <a:spLocks noGrp="1"/>
          </p:cNvSpPr>
          <p:nvPr>
            <p:ph type="title" idx="4"/>
          </p:nvPr>
        </p:nvSpPr>
        <p:spPr>
          <a:xfrm>
            <a:off x="2613747" y="3094352"/>
            <a:ext cx="33423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777" name="Google Shape;1777;g16c0b718f56_4_1159"/>
          <p:cNvSpPr txBox="1">
            <a:spLocks noGrp="1"/>
          </p:cNvSpPr>
          <p:nvPr>
            <p:ph type="subTitle" idx="5"/>
          </p:nvPr>
        </p:nvSpPr>
        <p:spPr>
          <a:xfrm>
            <a:off x="2613747" y="3587463"/>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778" name="Google Shape;1778;g16c0b718f56_4_1159"/>
          <p:cNvSpPr txBox="1">
            <a:spLocks noGrp="1"/>
          </p:cNvSpPr>
          <p:nvPr>
            <p:ph type="title" idx="6"/>
          </p:nvPr>
        </p:nvSpPr>
        <p:spPr>
          <a:xfrm>
            <a:off x="7572240" y="3094352"/>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779" name="Google Shape;1779;g16c0b718f56_4_1159"/>
          <p:cNvSpPr txBox="1">
            <a:spLocks noGrp="1"/>
          </p:cNvSpPr>
          <p:nvPr>
            <p:ph type="subTitle" idx="7"/>
          </p:nvPr>
        </p:nvSpPr>
        <p:spPr>
          <a:xfrm>
            <a:off x="7572240" y="3587463"/>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780" name="Google Shape;1780;g16c0b718f56_4_1159"/>
          <p:cNvSpPr txBox="1">
            <a:spLocks noGrp="1"/>
          </p:cNvSpPr>
          <p:nvPr>
            <p:ph type="title" idx="8"/>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781" name="Google Shape;1781;g16c0b718f56_4_1159"/>
          <p:cNvSpPr txBox="1">
            <a:spLocks noGrp="1"/>
          </p:cNvSpPr>
          <p:nvPr>
            <p:ph type="title" idx="9"/>
          </p:nvPr>
        </p:nvSpPr>
        <p:spPr>
          <a:xfrm>
            <a:off x="2613747" y="4625990"/>
            <a:ext cx="33423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782" name="Google Shape;1782;g16c0b718f56_4_1159"/>
          <p:cNvSpPr txBox="1">
            <a:spLocks noGrp="1"/>
          </p:cNvSpPr>
          <p:nvPr>
            <p:ph type="subTitle" idx="13"/>
          </p:nvPr>
        </p:nvSpPr>
        <p:spPr>
          <a:xfrm>
            <a:off x="2613747" y="5119100"/>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783" name="Google Shape;1783;g16c0b718f56_4_1159"/>
          <p:cNvSpPr txBox="1">
            <a:spLocks noGrp="1"/>
          </p:cNvSpPr>
          <p:nvPr>
            <p:ph type="title" idx="14"/>
          </p:nvPr>
        </p:nvSpPr>
        <p:spPr>
          <a:xfrm>
            <a:off x="7572240" y="4625990"/>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784" name="Google Shape;1784;g16c0b718f56_4_1159"/>
          <p:cNvSpPr txBox="1">
            <a:spLocks noGrp="1"/>
          </p:cNvSpPr>
          <p:nvPr>
            <p:ph type="subTitle" idx="15"/>
          </p:nvPr>
        </p:nvSpPr>
        <p:spPr>
          <a:xfrm>
            <a:off x="7572240" y="5119100"/>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785"/>
        <p:cNvGrpSpPr/>
        <p:nvPr/>
      </p:nvGrpSpPr>
      <p:grpSpPr>
        <a:xfrm>
          <a:off x="0" y="0"/>
          <a:ext cx="0" cy="0"/>
          <a:chOff x="0" y="0"/>
          <a:chExt cx="0" cy="0"/>
        </a:xfrm>
      </p:grpSpPr>
      <p:grpSp>
        <p:nvGrpSpPr>
          <p:cNvPr id="1786" name="Google Shape;1786;g16c0b718f56_4_1176"/>
          <p:cNvGrpSpPr/>
          <p:nvPr/>
        </p:nvGrpSpPr>
        <p:grpSpPr>
          <a:xfrm flipH="1">
            <a:off x="404" y="0"/>
            <a:ext cx="12191698" cy="6857829"/>
            <a:chOff x="2971473" y="-8125"/>
            <a:chExt cx="9144002" cy="5143500"/>
          </a:xfrm>
        </p:grpSpPr>
        <p:pic>
          <p:nvPicPr>
            <p:cNvPr id="1787" name="Google Shape;1787;g16c0b718f56_4_1176"/>
            <p:cNvPicPr preferRelativeResize="0"/>
            <p:nvPr/>
          </p:nvPicPr>
          <p:blipFill rotWithShape="1">
            <a:blip r:embed="rId2">
              <a:alphaModFix/>
            </a:blip>
            <a:srcRect l="47569"/>
            <a:stretch/>
          </p:blipFill>
          <p:spPr>
            <a:xfrm>
              <a:off x="2971473" y="-8125"/>
              <a:ext cx="4794077" cy="5143500"/>
            </a:xfrm>
            <a:prstGeom prst="rect">
              <a:avLst/>
            </a:prstGeom>
            <a:noFill/>
            <a:ln>
              <a:noFill/>
            </a:ln>
          </p:spPr>
        </p:pic>
        <p:pic>
          <p:nvPicPr>
            <p:cNvPr id="1788" name="Google Shape;1788;g16c0b718f56_4_1176"/>
            <p:cNvPicPr preferRelativeResize="0"/>
            <p:nvPr/>
          </p:nvPicPr>
          <p:blipFill rotWithShape="1">
            <a:blip r:embed="rId3">
              <a:alphaModFix/>
            </a:blip>
            <a:srcRect l="3333" r="48146"/>
            <a:stretch/>
          </p:blipFill>
          <p:spPr>
            <a:xfrm flipH="1">
              <a:off x="7678873" y="-8125"/>
              <a:ext cx="4436602" cy="5143500"/>
            </a:xfrm>
            <a:prstGeom prst="rect">
              <a:avLst/>
            </a:prstGeom>
            <a:noFill/>
            <a:ln>
              <a:noFill/>
            </a:ln>
          </p:spPr>
        </p:pic>
      </p:grpSp>
      <p:sp>
        <p:nvSpPr>
          <p:cNvPr id="1789" name="Google Shape;1789;g16c0b718f56_4_1176"/>
          <p:cNvSpPr txBox="1">
            <a:spLocks noGrp="1"/>
          </p:cNvSpPr>
          <p:nvPr>
            <p:ph type="title" hasCustomPrompt="1"/>
          </p:nvPr>
        </p:nvSpPr>
        <p:spPr>
          <a:xfrm>
            <a:off x="5472200" y="761295"/>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790" name="Google Shape;1790;g16c0b718f56_4_1176"/>
          <p:cNvSpPr txBox="1">
            <a:spLocks noGrp="1"/>
          </p:cNvSpPr>
          <p:nvPr>
            <p:ph type="subTitle" idx="1"/>
          </p:nvPr>
        </p:nvSpPr>
        <p:spPr>
          <a:xfrm>
            <a:off x="5472200" y="1489533"/>
            <a:ext cx="57180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1791" name="Google Shape;1791;g16c0b718f56_4_1176"/>
          <p:cNvSpPr txBox="1">
            <a:spLocks noGrp="1"/>
          </p:cNvSpPr>
          <p:nvPr>
            <p:ph type="title" idx="2" hasCustomPrompt="1"/>
          </p:nvPr>
        </p:nvSpPr>
        <p:spPr>
          <a:xfrm>
            <a:off x="5472200" y="2831395"/>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792" name="Google Shape;1792;g16c0b718f56_4_1176"/>
          <p:cNvSpPr txBox="1">
            <a:spLocks noGrp="1"/>
          </p:cNvSpPr>
          <p:nvPr>
            <p:ph type="subTitle" idx="3"/>
          </p:nvPr>
        </p:nvSpPr>
        <p:spPr>
          <a:xfrm>
            <a:off x="5472200" y="3553845"/>
            <a:ext cx="57180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1793" name="Google Shape;1793;g16c0b718f56_4_1176"/>
          <p:cNvSpPr txBox="1">
            <a:spLocks noGrp="1"/>
          </p:cNvSpPr>
          <p:nvPr>
            <p:ph type="title" idx="4" hasCustomPrompt="1"/>
          </p:nvPr>
        </p:nvSpPr>
        <p:spPr>
          <a:xfrm>
            <a:off x="5472200" y="4886632"/>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794" name="Google Shape;1794;g16c0b718f56_4_1176"/>
          <p:cNvSpPr txBox="1">
            <a:spLocks noGrp="1"/>
          </p:cNvSpPr>
          <p:nvPr>
            <p:ph type="subTitle" idx="5"/>
          </p:nvPr>
        </p:nvSpPr>
        <p:spPr>
          <a:xfrm>
            <a:off x="5472600" y="5616705"/>
            <a:ext cx="57171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795"/>
        <p:cNvGrpSpPr/>
        <p:nvPr/>
      </p:nvGrpSpPr>
      <p:grpSpPr>
        <a:xfrm>
          <a:off x="0" y="0"/>
          <a:ext cx="0" cy="0"/>
          <a:chOff x="0" y="0"/>
          <a:chExt cx="0" cy="0"/>
        </a:xfrm>
      </p:grpSpPr>
      <p:grpSp>
        <p:nvGrpSpPr>
          <p:cNvPr id="1796" name="Google Shape;1796;g16c0b718f56_4_1186"/>
          <p:cNvGrpSpPr/>
          <p:nvPr/>
        </p:nvGrpSpPr>
        <p:grpSpPr>
          <a:xfrm flipH="1">
            <a:off x="347" y="-10833"/>
            <a:ext cx="12189170" cy="6857829"/>
            <a:chOff x="1204368" y="-8125"/>
            <a:chExt cx="9142106" cy="5143500"/>
          </a:xfrm>
        </p:grpSpPr>
        <p:pic>
          <p:nvPicPr>
            <p:cNvPr id="1797" name="Google Shape;1797;g16c0b718f56_4_1186"/>
            <p:cNvPicPr preferRelativeResize="0"/>
            <p:nvPr/>
          </p:nvPicPr>
          <p:blipFill rotWithShape="1">
            <a:blip r:embed="rId2">
              <a:alphaModFix/>
            </a:blip>
            <a:srcRect l="28243"/>
            <a:stretch/>
          </p:blipFill>
          <p:spPr>
            <a:xfrm>
              <a:off x="1204368" y="-8125"/>
              <a:ext cx="6561173" cy="5143500"/>
            </a:xfrm>
            <a:prstGeom prst="rect">
              <a:avLst/>
            </a:prstGeom>
            <a:noFill/>
            <a:ln>
              <a:noFill/>
            </a:ln>
          </p:spPr>
        </p:pic>
        <p:pic>
          <p:nvPicPr>
            <p:cNvPr id="1798" name="Google Shape;1798;g16c0b718f56_4_1186"/>
            <p:cNvPicPr preferRelativeResize="0"/>
            <p:nvPr/>
          </p:nvPicPr>
          <p:blipFill rotWithShape="1">
            <a:blip r:embed="rId3">
              <a:alphaModFix/>
            </a:blip>
            <a:srcRect l="22679" r="48145"/>
            <a:stretch/>
          </p:blipFill>
          <p:spPr>
            <a:xfrm flipH="1">
              <a:off x="7678874" y="-8125"/>
              <a:ext cx="2667600" cy="5143500"/>
            </a:xfrm>
            <a:prstGeom prst="rect">
              <a:avLst/>
            </a:prstGeom>
            <a:noFill/>
            <a:ln>
              <a:noFill/>
            </a:ln>
          </p:spPr>
        </p:pic>
      </p:grpSp>
      <p:sp>
        <p:nvSpPr>
          <p:cNvPr id="1799" name="Google Shape;1799;g16c0b718f56_4_1186"/>
          <p:cNvSpPr txBox="1">
            <a:spLocks noGrp="1"/>
          </p:cNvSpPr>
          <p:nvPr>
            <p:ph type="title" hasCustomPrompt="1"/>
          </p:nvPr>
        </p:nvSpPr>
        <p:spPr>
          <a:xfrm flipH="1">
            <a:off x="9721717" y="2384499"/>
            <a:ext cx="1452900" cy="387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3300">
                <a:solidFill>
                  <a:schemeClr val="lt1"/>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800" name="Google Shape;1800;g16c0b718f56_4_1186"/>
          <p:cNvSpPr txBox="1">
            <a:spLocks noGrp="1"/>
          </p:cNvSpPr>
          <p:nvPr>
            <p:ph type="subTitle" idx="1"/>
          </p:nvPr>
        </p:nvSpPr>
        <p:spPr>
          <a:xfrm flipH="1">
            <a:off x="4471683" y="2327334"/>
            <a:ext cx="5128500" cy="9903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1801" name="Google Shape;1801;g16c0b718f56_4_1186"/>
          <p:cNvSpPr txBox="1">
            <a:spLocks noGrp="1"/>
          </p:cNvSpPr>
          <p:nvPr>
            <p:ph type="title" idx="2" hasCustomPrompt="1"/>
          </p:nvPr>
        </p:nvSpPr>
        <p:spPr>
          <a:xfrm flipH="1">
            <a:off x="9721717" y="4596899"/>
            <a:ext cx="1452900" cy="387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3300">
                <a:solidFill>
                  <a:schemeClr val="lt1"/>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802" name="Google Shape;1802;g16c0b718f56_4_1186"/>
          <p:cNvSpPr txBox="1">
            <a:spLocks noGrp="1"/>
          </p:cNvSpPr>
          <p:nvPr>
            <p:ph type="subTitle" idx="3"/>
          </p:nvPr>
        </p:nvSpPr>
        <p:spPr>
          <a:xfrm flipH="1">
            <a:off x="4471683" y="4539734"/>
            <a:ext cx="5128500" cy="9903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1803" name="Google Shape;1803;g16c0b718f56_4_1186"/>
          <p:cNvSpPr txBox="1">
            <a:spLocks noGrp="1"/>
          </p:cNvSpPr>
          <p:nvPr>
            <p:ph type="title" idx="4"/>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804" name="Google Shape;1804;g16c0b718f56_4_1186"/>
          <p:cNvSpPr txBox="1">
            <a:spLocks noGrp="1"/>
          </p:cNvSpPr>
          <p:nvPr>
            <p:ph type="subTitle" idx="5"/>
          </p:nvPr>
        </p:nvSpPr>
        <p:spPr>
          <a:xfrm flipH="1">
            <a:off x="4471683" y="1838383"/>
            <a:ext cx="5128500" cy="4875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2pPr>
            <a:lvl3pPr lvl="2"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3pPr>
            <a:lvl4pPr lvl="3"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4pPr>
            <a:lvl5pPr lvl="4"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5pPr>
            <a:lvl6pPr lvl="5"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6pPr>
            <a:lvl7pPr lvl="6"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7pPr>
            <a:lvl8pPr lvl="7"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8pPr>
            <a:lvl9pPr lvl="8"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9pPr>
          </a:lstStyle>
          <a:p>
            <a:endParaRPr/>
          </a:p>
        </p:txBody>
      </p:sp>
      <p:sp>
        <p:nvSpPr>
          <p:cNvPr id="1805" name="Google Shape;1805;g16c0b718f56_4_1186"/>
          <p:cNvSpPr txBox="1">
            <a:spLocks noGrp="1"/>
          </p:cNvSpPr>
          <p:nvPr>
            <p:ph type="subTitle" idx="6"/>
          </p:nvPr>
        </p:nvSpPr>
        <p:spPr>
          <a:xfrm flipH="1">
            <a:off x="4471683" y="4050783"/>
            <a:ext cx="5128500" cy="4875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2pPr>
            <a:lvl3pPr lvl="2"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3pPr>
            <a:lvl4pPr lvl="3"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4pPr>
            <a:lvl5pPr lvl="4"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5pPr>
            <a:lvl6pPr lvl="5"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6pPr>
            <a:lvl7pPr lvl="6"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7pPr>
            <a:lvl8pPr lvl="7"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8pPr>
            <a:lvl9pPr lvl="8"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9pPr>
          </a:lstStyle>
          <a:p>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806"/>
        <p:cNvGrpSpPr/>
        <p:nvPr/>
      </p:nvGrpSpPr>
      <p:grpSpPr>
        <a:xfrm>
          <a:off x="0" y="0"/>
          <a:ext cx="0" cy="0"/>
          <a:chOff x="0" y="0"/>
          <a:chExt cx="0" cy="0"/>
        </a:xfrm>
      </p:grpSpPr>
      <p:grpSp>
        <p:nvGrpSpPr>
          <p:cNvPr id="1807" name="Google Shape;1807;g16c0b718f56_4_1197"/>
          <p:cNvGrpSpPr/>
          <p:nvPr/>
        </p:nvGrpSpPr>
        <p:grpSpPr>
          <a:xfrm rot="10800000" flipH="1">
            <a:off x="-9808" y="-10662"/>
            <a:ext cx="12202688" cy="6857829"/>
            <a:chOff x="3254492" y="-8125"/>
            <a:chExt cx="9152244" cy="5143500"/>
          </a:xfrm>
        </p:grpSpPr>
        <p:pic>
          <p:nvPicPr>
            <p:cNvPr id="1808" name="Google Shape;1808;g16c0b718f56_4_1197"/>
            <p:cNvPicPr preferRelativeResize="0"/>
            <p:nvPr/>
          </p:nvPicPr>
          <p:blipFill rotWithShape="1">
            <a:blip r:embed="rId2">
              <a:alphaModFix/>
            </a:blip>
            <a:srcRect l="42329"/>
            <a:stretch/>
          </p:blipFill>
          <p:spPr>
            <a:xfrm>
              <a:off x="3254492" y="-8125"/>
              <a:ext cx="5273050" cy="5143500"/>
            </a:xfrm>
            <a:prstGeom prst="rect">
              <a:avLst/>
            </a:prstGeom>
            <a:noFill/>
            <a:ln>
              <a:noFill/>
            </a:ln>
          </p:spPr>
        </p:pic>
        <p:pic>
          <p:nvPicPr>
            <p:cNvPr id="1809" name="Google Shape;1809;g16c0b718f56_4_1197"/>
            <p:cNvPicPr preferRelativeResize="0"/>
            <p:nvPr/>
          </p:nvPicPr>
          <p:blipFill rotWithShape="1">
            <a:blip r:embed="rId3">
              <a:alphaModFix/>
            </a:blip>
            <a:srcRect l="9327" r="38965"/>
            <a:stretch/>
          </p:blipFill>
          <p:spPr>
            <a:xfrm flipH="1">
              <a:off x="7678861" y="-8125"/>
              <a:ext cx="4727875" cy="5143500"/>
            </a:xfrm>
            <a:prstGeom prst="rect">
              <a:avLst/>
            </a:prstGeom>
            <a:noFill/>
            <a:ln>
              <a:noFill/>
            </a:ln>
          </p:spPr>
        </p:pic>
      </p:grpSp>
      <p:sp>
        <p:nvSpPr>
          <p:cNvPr id="1810" name="Google Shape;1810;g16c0b718f56_4_1197"/>
          <p:cNvSpPr txBox="1">
            <a:spLocks noGrp="1"/>
          </p:cNvSpPr>
          <p:nvPr>
            <p:ph type="title"/>
          </p:nvPr>
        </p:nvSpPr>
        <p:spPr>
          <a:xfrm>
            <a:off x="964200" y="716515"/>
            <a:ext cx="5726400" cy="1457700"/>
          </a:xfrm>
          <a:prstGeom prst="rect">
            <a:avLst/>
          </a:prstGeom>
          <a:noFill/>
        </p:spPr>
        <p:txBody>
          <a:bodyPr spcFirstLastPara="1" wrap="square" lIns="121900" tIns="121900" rIns="121900" bIns="121900" anchor="ctr" anchorCtr="0">
            <a:noAutofit/>
          </a:bodyPr>
          <a:lstStyle>
            <a:lvl1pPr lvl="0" algn="l" rtl="0">
              <a:spcBef>
                <a:spcPts val="0"/>
              </a:spcBef>
              <a:spcAft>
                <a:spcPts val="0"/>
              </a:spcAft>
              <a:buSzPts val="4700"/>
              <a:buNone/>
              <a:defRPr sz="10000"/>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811" name="Google Shape;1811;g16c0b718f56_4_1197"/>
          <p:cNvSpPr txBox="1">
            <a:spLocks noGrp="1"/>
          </p:cNvSpPr>
          <p:nvPr>
            <p:ph type="subTitle" idx="1"/>
          </p:nvPr>
        </p:nvSpPr>
        <p:spPr>
          <a:xfrm>
            <a:off x="964200" y="2181219"/>
            <a:ext cx="4579500" cy="14577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812" name="Google Shape;1812;g16c0b718f56_4_1197"/>
          <p:cNvSpPr txBox="1"/>
          <p:nvPr/>
        </p:nvSpPr>
        <p:spPr>
          <a:xfrm>
            <a:off x="964200" y="4881933"/>
            <a:ext cx="5258700" cy="7317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600">
                <a:solidFill>
                  <a:schemeClr val="lt1"/>
                </a:solidFill>
                <a:latin typeface="Inter"/>
                <a:ea typeface="Inter"/>
                <a:cs typeface="Inter"/>
                <a:sym typeface="Inter"/>
              </a:rPr>
              <a:t>CREDITS: Diese Präsentationsvorlage wurde von </a:t>
            </a:r>
            <a:r>
              <a:rPr lang="en-US" sz="1600" b="1">
                <a:solidFill>
                  <a:schemeClr val="hlink"/>
                </a:solidFill>
                <a:uFill>
                  <a:noFill/>
                </a:uFill>
                <a:latin typeface="Inter"/>
                <a:ea typeface="Inter"/>
                <a:cs typeface="Inter"/>
                <a:sym typeface="Inter"/>
                <a:hlinkClick r:id="rId4"/>
              </a:rPr>
              <a:t>Slidesgo</a:t>
            </a:r>
            <a:r>
              <a:rPr lang="en-US" sz="1600">
                <a:solidFill>
                  <a:schemeClr val="lt1"/>
                </a:solidFill>
                <a:latin typeface="Inter"/>
                <a:ea typeface="Inter"/>
                <a:cs typeface="Inter"/>
                <a:sym typeface="Inter"/>
              </a:rPr>
              <a:t> erstellt, inklusive Icons von </a:t>
            </a:r>
            <a:r>
              <a:rPr lang="en-US" sz="1600" b="1">
                <a:solidFill>
                  <a:schemeClr val="hlink"/>
                </a:solidFill>
                <a:uFill>
                  <a:noFill/>
                </a:uFill>
                <a:latin typeface="Inter"/>
                <a:ea typeface="Inter"/>
                <a:cs typeface="Inter"/>
                <a:sym typeface="Inter"/>
                <a:hlinkClick r:id="rId5"/>
              </a:rPr>
              <a:t>Flaticon</a:t>
            </a:r>
            <a:r>
              <a:rPr lang="en-US" sz="1600">
                <a:solidFill>
                  <a:schemeClr val="lt1"/>
                </a:solidFill>
                <a:latin typeface="Inter"/>
                <a:ea typeface="Inter"/>
                <a:cs typeface="Inter"/>
                <a:sym typeface="Inter"/>
              </a:rPr>
              <a:t> und Infografiken &amp; Bilder von </a:t>
            </a:r>
            <a:r>
              <a:rPr lang="en-US" sz="1600" b="1">
                <a:solidFill>
                  <a:schemeClr val="hlink"/>
                </a:solidFill>
                <a:uFill>
                  <a:noFill/>
                </a:uFill>
                <a:latin typeface="Inter"/>
                <a:ea typeface="Inter"/>
                <a:cs typeface="Inter"/>
                <a:sym typeface="Inter"/>
                <a:hlinkClick r:id="rId6"/>
              </a:rPr>
              <a:t>Freepik</a:t>
            </a:r>
            <a:r>
              <a:rPr lang="en-US" sz="1600">
                <a:solidFill>
                  <a:schemeClr val="lt1"/>
                </a:solidFill>
                <a:latin typeface="Inter"/>
                <a:ea typeface="Inter"/>
                <a:cs typeface="Inter"/>
                <a:sym typeface="Inter"/>
              </a:rPr>
              <a:t> </a:t>
            </a:r>
            <a:endParaRPr sz="1600">
              <a:solidFill>
                <a:schemeClr val="lt1"/>
              </a:solidFill>
              <a:latin typeface="Inter"/>
              <a:ea typeface="Inter"/>
              <a:cs typeface="Inter"/>
              <a:sym typeface="Inter"/>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13"/>
        <p:cNvGrpSpPr/>
        <p:nvPr/>
      </p:nvGrpSpPr>
      <p:grpSpPr>
        <a:xfrm>
          <a:off x="0" y="0"/>
          <a:ext cx="0" cy="0"/>
          <a:chOff x="0" y="0"/>
          <a:chExt cx="0" cy="0"/>
        </a:xfrm>
      </p:grpSpPr>
      <p:grpSp>
        <p:nvGrpSpPr>
          <p:cNvPr id="1814" name="Google Shape;1814;g16c0b718f56_4_1204"/>
          <p:cNvGrpSpPr/>
          <p:nvPr/>
        </p:nvGrpSpPr>
        <p:grpSpPr>
          <a:xfrm rot="10800000">
            <a:off x="-9286" y="-10662"/>
            <a:ext cx="12202688" cy="6857829"/>
            <a:chOff x="3254492" y="-8125"/>
            <a:chExt cx="9152244" cy="5143500"/>
          </a:xfrm>
        </p:grpSpPr>
        <p:pic>
          <p:nvPicPr>
            <p:cNvPr id="1815" name="Google Shape;1815;g16c0b718f56_4_1204"/>
            <p:cNvPicPr preferRelativeResize="0"/>
            <p:nvPr/>
          </p:nvPicPr>
          <p:blipFill rotWithShape="1">
            <a:blip r:embed="rId2">
              <a:alphaModFix/>
            </a:blip>
            <a:srcRect l="42329"/>
            <a:stretch/>
          </p:blipFill>
          <p:spPr>
            <a:xfrm>
              <a:off x="3254492" y="-8125"/>
              <a:ext cx="5273050" cy="5143500"/>
            </a:xfrm>
            <a:prstGeom prst="rect">
              <a:avLst/>
            </a:prstGeom>
            <a:noFill/>
            <a:ln>
              <a:noFill/>
            </a:ln>
          </p:spPr>
        </p:pic>
        <p:pic>
          <p:nvPicPr>
            <p:cNvPr id="1816" name="Google Shape;1816;g16c0b718f56_4_1204"/>
            <p:cNvPicPr preferRelativeResize="0"/>
            <p:nvPr/>
          </p:nvPicPr>
          <p:blipFill rotWithShape="1">
            <a:blip r:embed="rId3">
              <a:alphaModFix/>
            </a:blip>
            <a:srcRect l="9327" r="38965"/>
            <a:stretch/>
          </p:blipFill>
          <p:spPr>
            <a:xfrm flipH="1">
              <a:off x="7678861" y="-8125"/>
              <a:ext cx="4727875" cy="5143500"/>
            </a:xfrm>
            <a:prstGeom prst="rect">
              <a:avLst/>
            </a:prstGeom>
            <a:noFill/>
            <a:ln>
              <a:noFill/>
            </a:ln>
          </p:spPr>
        </p:pic>
      </p:gr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817"/>
        <p:cNvGrpSpPr/>
        <p:nvPr/>
      </p:nvGrpSpPr>
      <p:grpSpPr>
        <a:xfrm>
          <a:off x="0" y="0"/>
          <a:ext cx="0" cy="0"/>
          <a:chOff x="0" y="0"/>
          <a:chExt cx="0" cy="0"/>
        </a:xfrm>
      </p:grpSpPr>
      <p:grpSp>
        <p:nvGrpSpPr>
          <p:cNvPr id="1818" name="Google Shape;1818;g16c0b718f56_4_1208"/>
          <p:cNvGrpSpPr/>
          <p:nvPr/>
        </p:nvGrpSpPr>
        <p:grpSpPr>
          <a:xfrm>
            <a:off x="0" y="-10833"/>
            <a:ext cx="12191695" cy="6857829"/>
            <a:chOff x="0" y="-8125"/>
            <a:chExt cx="9144000" cy="5143500"/>
          </a:xfrm>
        </p:grpSpPr>
        <p:pic>
          <p:nvPicPr>
            <p:cNvPr id="1819" name="Google Shape;1819;g16c0b718f56_4_1208"/>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820" name="Google Shape;1820;g16c0b718f56_4_1208"/>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24"/>
        <p:cNvGrpSpPr/>
        <p:nvPr/>
      </p:nvGrpSpPr>
      <p:grpSpPr>
        <a:xfrm>
          <a:off x="0" y="0"/>
          <a:ext cx="0" cy="0"/>
          <a:chOff x="0" y="0"/>
          <a:chExt cx="0" cy="0"/>
        </a:xfrm>
      </p:grpSpPr>
      <p:pic>
        <p:nvPicPr>
          <p:cNvPr id="1825" name="Google Shape;1825;g16c0b718f56_4_1454"/>
          <p:cNvPicPr preferRelativeResize="0"/>
          <p:nvPr/>
        </p:nvPicPr>
        <p:blipFill rotWithShape="1">
          <a:blip r:embed="rId2">
            <a:alphaModFix/>
          </a:blip>
          <a:srcRect/>
          <a:stretch/>
        </p:blipFill>
        <p:spPr>
          <a:xfrm>
            <a:off x="0" y="-10833"/>
            <a:ext cx="12192000" cy="6858000"/>
          </a:xfrm>
          <a:prstGeom prst="rect">
            <a:avLst/>
          </a:prstGeom>
          <a:noFill/>
          <a:ln>
            <a:noFill/>
          </a:ln>
        </p:spPr>
      </p:pic>
      <p:sp>
        <p:nvSpPr>
          <p:cNvPr id="1826" name="Google Shape;1826;g16c0b718f56_4_1454"/>
          <p:cNvSpPr txBox="1">
            <a:spLocks noGrp="1"/>
          </p:cNvSpPr>
          <p:nvPr>
            <p:ph type="ctrTitle"/>
          </p:nvPr>
        </p:nvSpPr>
        <p:spPr>
          <a:xfrm>
            <a:off x="5043000" y="1718551"/>
            <a:ext cx="6201900" cy="2834100"/>
          </a:xfrm>
          <a:prstGeom prst="rect">
            <a:avLst/>
          </a:prstGeom>
          <a:noFill/>
        </p:spPr>
        <p:txBody>
          <a:bodyPr spcFirstLastPara="1" wrap="square" lIns="121900" tIns="121900" rIns="121900" bIns="121900" anchor="ctr" anchorCtr="0">
            <a:noAutofit/>
          </a:bodyPr>
          <a:lstStyle>
            <a:lvl1pPr lvl="0" algn="r" rtl="0">
              <a:lnSpc>
                <a:spcPct val="90000"/>
              </a:lnSpc>
              <a:spcBef>
                <a:spcPts val="0"/>
              </a:spcBef>
              <a:spcAft>
                <a:spcPts val="0"/>
              </a:spcAft>
              <a:buSzPts val="6000"/>
              <a:buFont typeface="Loved by the King"/>
              <a:buNone/>
              <a:defRPr sz="7600"/>
            </a:lvl1pPr>
            <a:lvl2pPr lvl="1" algn="ctr" rtl="0">
              <a:spcBef>
                <a:spcPts val="0"/>
              </a:spcBef>
              <a:spcAft>
                <a:spcPts val="0"/>
              </a:spcAft>
              <a:buClr>
                <a:schemeClr val="lt1"/>
              </a:buClr>
              <a:buSzPts val="6900"/>
              <a:buNone/>
              <a:defRPr sz="6900">
                <a:solidFill>
                  <a:schemeClr val="lt1"/>
                </a:solidFill>
              </a:defRPr>
            </a:lvl2pPr>
            <a:lvl3pPr lvl="2" algn="ctr" rtl="0">
              <a:spcBef>
                <a:spcPts val="0"/>
              </a:spcBef>
              <a:spcAft>
                <a:spcPts val="0"/>
              </a:spcAft>
              <a:buClr>
                <a:schemeClr val="lt1"/>
              </a:buClr>
              <a:buSzPts val="6900"/>
              <a:buNone/>
              <a:defRPr sz="6900">
                <a:solidFill>
                  <a:schemeClr val="lt1"/>
                </a:solidFill>
              </a:defRPr>
            </a:lvl3pPr>
            <a:lvl4pPr lvl="3" algn="ctr" rtl="0">
              <a:spcBef>
                <a:spcPts val="0"/>
              </a:spcBef>
              <a:spcAft>
                <a:spcPts val="0"/>
              </a:spcAft>
              <a:buClr>
                <a:schemeClr val="lt1"/>
              </a:buClr>
              <a:buSzPts val="6900"/>
              <a:buNone/>
              <a:defRPr sz="6900">
                <a:solidFill>
                  <a:schemeClr val="lt1"/>
                </a:solidFill>
              </a:defRPr>
            </a:lvl4pPr>
            <a:lvl5pPr lvl="4" algn="ctr" rtl="0">
              <a:spcBef>
                <a:spcPts val="0"/>
              </a:spcBef>
              <a:spcAft>
                <a:spcPts val="0"/>
              </a:spcAft>
              <a:buClr>
                <a:schemeClr val="lt1"/>
              </a:buClr>
              <a:buSzPts val="6900"/>
              <a:buNone/>
              <a:defRPr sz="6900">
                <a:solidFill>
                  <a:schemeClr val="lt1"/>
                </a:solidFill>
              </a:defRPr>
            </a:lvl5pPr>
            <a:lvl6pPr lvl="5" algn="ctr" rtl="0">
              <a:spcBef>
                <a:spcPts val="0"/>
              </a:spcBef>
              <a:spcAft>
                <a:spcPts val="0"/>
              </a:spcAft>
              <a:buClr>
                <a:schemeClr val="lt1"/>
              </a:buClr>
              <a:buSzPts val="6900"/>
              <a:buNone/>
              <a:defRPr sz="6900">
                <a:solidFill>
                  <a:schemeClr val="lt1"/>
                </a:solidFill>
              </a:defRPr>
            </a:lvl6pPr>
            <a:lvl7pPr lvl="6" algn="ctr" rtl="0">
              <a:spcBef>
                <a:spcPts val="0"/>
              </a:spcBef>
              <a:spcAft>
                <a:spcPts val="0"/>
              </a:spcAft>
              <a:buClr>
                <a:schemeClr val="lt1"/>
              </a:buClr>
              <a:buSzPts val="6900"/>
              <a:buNone/>
              <a:defRPr sz="6900">
                <a:solidFill>
                  <a:schemeClr val="lt1"/>
                </a:solidFill>
              </a:defRPr>
            </a:lvl7pPr>
            <a:lvl8pPr lvl="7" algn="ctr" rtl="0">
              <a:spcBef>
                <a:spcPts val="0"/>
              </a:spcBef>
              <a:spcAft>
                <a:spcPts val="0"/>
              </a:spcAft>
              <a:buClr>
                <a:schemeClr val="lt1"/>
              </a:buClr>
              <a:buSzPts val="6900"/>
              <a:buNone/>
              <a:defRPr sz="6900">
                <a:solidFill>
                  <a:schemeClr val="lt1"/>
                </a:solidFill>
              </a:defRPr>
            </a:lvl8pPr>
            <a:lvl9pPr lvl="8" algn="ctr" rtl="0">
              <a:spcBef>
                <a:spcPts val="0"/>
              </a:spcBef>
              <a:spcAft>
                <a:spcPts val="0"/>
              </a:spcAft>
              <a:buClr>
                <a:schemeClr val="lt1"/>
              </a:buClr>
              <a:buSzPts val="6900"/>
              <a:buNone/>
              <a:defRPr sz="6900">
                <a:solidFill>
                  <a:schemeClr val="lt1"/>
                </a:solidFill>
              </a:defRPr>
            </a:lvl9pPr>
          </a:lstStyle>
          <a:p>
            <a:endParaRPr/>
          </a:p>
        </p:txBody>
      </p:sp>
      <p:sp>
        <p:nvSpPr>
          <p:cNvPr id="1827" name="Google Shape;1827;g16c0b718f56_4_1454"/>
          <p:cNvSpPr txBox="1">
            <a:spLocks noGrp="1"/>
          </p:cNvSpPr>
          <p:nvPr>
            <p:ph type="subTitle" idx="1"/>
          </p:nvPr>
        </p:nvSpPr>
        <p:spPr>
          <a:xfrm>
            <a:off x="6208100" y="4651849"/>
            <a:ext cx="5037300" cy="4875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2000"/>
              <a:buNone/>
              <a:defRPr sz="2100">
                <a:latin typeface="Mulish Medium"/>
                <a:ea typeface="Mulish Medium"/>
                <a:cs typeface="Mulish Medium"/>
                <a:sym typeface="Mulish Medium"/>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28"/>
        <p:cNvGrpSpPr/>
        <p:nvPr/>
      </p:nvGrpSpPr>
      <p:grpSpPr>
        <a:xfrm>
          <a:off x="0" y="0"/>
          <a:ext cx="0" cy="0"/>
          <a:chOff x="0" y="0"/>
          <a:chExt cx="0" cy="0"/>
        </a:xfrm>
      </p:grpSpPr>
      <p:grpSp>
        <p:nvGrpSpPr>
          <p:cNvPr id="1829" name="Google Shape;1829;g16c0b718f56_4_1458"/>
          <p:cNvGrpSpPr/>
          <p:nvPr/>
        </p:nvGrpSpPr>
        <p:grpSpPr>
          <a:xfrm>
            <a:off x="0" y="-10833"/>
            <a:ext cx="12191695" cy="6857829"/>
            <a:chOff x="0" y="-8125"/>
            <a:chExt cx="9144000" cy="5143500"/>
          </a:xfrm>
        </p:grpSpPr>
        <p:pic>
          <p:nvPicPr>
            <p:cNvPr id="1830" name="Google Shape;1830;g16c0b718f56_4_1458"/>
            <p:cNvPicPr preferRelativeResize="0"/>
            <p:nvPr/>
          </p:nvPicPr>
          <p:blipFill rotWithShape="1">
            <a:blip r:embed="rId2">
              <a:alphaModFix/>
            </a:blip>
            <a:srcRect l="27572"/>
            <a:stretch/>
          </p:blipFill>
          <p:spPr>
            <a:xfrm>
              <a:off x="0" y="-8125"/>
              <a:ext cx="6622550" cy="5143500"/>
            </a:xfrm>
            <a:prstGeom prst="rect">
              <a:avLst/>
            </a:prstGeom>
            <a:noFill/>
            <a:ln>
              <a:noFill/>
            </a:ln>
          </p:spPr>
        </p:pic>
        <p:pic>
          <p:nvPicPr>
            <p:cNvPr id="1831" name="Google Shape;1831;g16c0b718f56_4_1458"/>
            <p:cNvPicPr preferRelativeResize="0"/>
            <p:nvPr/>
          </p:nvPicPr>
          <p:blipFill rotWithShape="1">
            <a:blip r:embed="rId3">
              <a:alphaModFix/>
            </a:blip>
            <a:srcRect l="20835"/>
            <a:stretch/>
          </p:blipFill>
          <p:spPr>
            <a:xfrm flipH="1">
              <a:off x="1905000" y="-8125"/>
              <a:ext cx="7239000" cy="5143500"/>
            </a:xfrm>
            <a:prstGeom prst="rect">
              <a:avLst/>
            </a:prstGeom>
            <a:noFill/>
            <a:ln>
              <a:noFill/>
            </a:ln>
          </p:spPr>
        </p:pic>
      </p:grpSp>
      <p:sp>
        <p:nvSpPr>
          <p:cNvPr id="1832" name="Google Shape;1832;g16c0b718f56_4_1458"/>
          <p:cNvSpPr txBox="1">
            <a:spLocks noGrp="1"/>
          </p:cNvSpPr>
          <p:nvPr>
            <p:ph type="title"/>
          </p:nvPr>
        </p:nvSpPr>
        <p:spPr>
          <a:xfrm>
            <a:off x="2528400" y="3736332"/>
            <a:ext cx="7135200" cy="9753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4800"/>
              <a:buNone/>
              <a:defRPr sz="73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833" name="Google Shape;1833;g16c0b718f56_4_1458"/>
          <p:cNvSpPr txBox="1">
            <a:spLocks noGrp="1"/>
          </p:cNvSpPr>
          <p:nvPr>
            <p:ph type="title" idx="2" hasCustomPrompt="1"/>
          </p:nvPr>
        </p:nvSpPr>
        <p:spPr>
          <a:xfrm>
            <a:off x="5486400" y="2111826"/>
            <a:ext cx="1219200" cy="9213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8000"/>
              <a:buNone/>
              <a:defRPr sz="87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834" name="Google Shape;1834;g16c0b718f56_4_1458"/>
          <p:cNvSpPr txBox="1">
            <a:spLocks noGrp="1"/>
          </p:cNvSpPr>
          <p:nvPr>
            <p:ph type="subTitle" idx="1"/>
          </p:nvPr>
        </p:nvSpPr>
        <p:spPr>
          <a:xfrm>
            <a:off x="2529600" y="4711565"/>
            <a:ext cx="7132800" cy="487500"/>
          </a:xfrm>
          <a:prstGeom prst="rect">
            <a:avLst/>
          </a:prstGeom>
          <a:no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3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35"/>
        <p:cNvGrpSpPr/>
        <p:nvPr/>
      </p:nvGrpSpPr>
      <p:grpSpPr>
        <a:xfrm>
          <a:off x="0" y="0"/>
          <a:ext cx="0" cy="0"/>
          <a:chOff x="0" y="0"/>
          <a:chExt cx="0" cy="0"/>
        </a:xfrm>
      </p:grpSpPr>
      <p:pic>
        <p:nvPicPr>
          <p:cNvPr id="1836" name="Google Shape;1836;g16c0b718f56_4_1465"/>
          <p:cNvPicPr preferRelativeResize="0"/>
          <p:nvPr/>
        </p:nvPicPr>
        <p:blipFill rotWithShape="1">
          <a:blip r:embed="rId2">
            <a:alphaModFix/>
          </a:blip>
          <a:srcRect l="15074"/>
          <a:stretch/>
        </p:blipFill>
        <p:spPr>
          <a:xfrm>
            <a:off x="0" y="-10833"/>
            <a:ext cx="10354066" cy="6858000"/>
          </a:xfrm>
          <a:prstGeom prst="rect">
            <a:avLst/>
          </a:prstGeom>
          <a:noFill/>
          <a:ln>
            <a:noFill/>
          </a:ln>
        </p:spPr>
      </p:pic>
      <p:sp>
        <p:nvSpPr>
          <p:cNvPr id="1837" name="Google Shape;1837;g16c0b718f56_4_1465"/>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Clr>
                <a:schemeClr val="lt1"/>
              </a:buClr>
              <a:buSzPts val="4700"/>
              <a:buNone/>
              <a:defRPr>
                <a:solidFill>
                  <a:schemeClr val="lt1"/>
                </a:solidFill>
              </a:defRPr>
            </a:lvl2pPr>
            <a:lvl3pPr lvl="2" algn="ctr" rtl="0">
              <a:spcBef>
                <a:spcPts val="0"/>
              </a:spcBef>
              <a:spcAft>
                <a:spcPts val="0"/>
              </a:spcAft>
              <a:buClr>
                <a:schemeClr val="lt1"/>
              </a:buClr>
              <a:buSzPts val="4700"/>
              <a:buNone/>
              <a:defRPr>
                <a:solidFill>
                  <a:schemeClr val="lt1"/>
                </a:solidFill>
              </a:defRPr>
            </a:lvl3pPr>
            <a:lvl4pPr lvl="3" algn="ctr" rtl="0">
              <a:spcBef>
                <a:spcPts val="0"/>
              </a:spcBef>
              <a:spcAft>
                <a:spcPts val="0"/>
              </a:spcAft>
              <a:buClr>
                <a:schemeClr val="lt1"/>
              </a:buClr>
              <a:buSzPts val="4700"/>
              <a:buNone/>
              <a:defRPr>
                <a:solidFill>
                  <a:schemeClr val="lt1"/>
                </a:solidFill>
              </a:defRPr>
            </a:lvl4pPr>
            <a:lvl5pPr lvl="4" algn="ctr" rtl="0">
              <a:spcBef>
                <a:spcPts val="0"/>
              </a:spcBef>
              <a:spcAft>
                <a:spcPts val="0"/>
              </a:spcAft>
              <a:buClr>
                <a:schemeClr val="lt1"/>
              </a:buClr>
              <a:buSzPts val="4700"/>
              <a:buNone/>
              <a:defRPr>
                <a:solidFill>
                  <a:schemeClr val="lt1"/>
                </a:solidFill>
              </a:defRPr>
            </a:lvl5pPr>
            <a:lvl6pPr lvl="5" algn="ctr" rtl="0">
              <a:spcBef>
                <a:spcPts val="0"/>
              </a:spcBef>
              <a:spcAft>
                <a:spcPts val="0"/>
              </a:spcAft>
              <a:buClr>
                <a:schemeClr val="lt1"/>
              </a:buClr>
              <a:buSzPts val="4700"/>
              <a:buNone/>
              <a:defRPr>
                <a:solidFill>
                  <a:schemeClr val="lt1"/>
                </a:solidFill>
              </a:defRPr>
            </a:lvl6pPr>
            <a:lvl7pPr lvl="6" algn="ctr" rtl="0">
              <a:spcBef>
                <a:spcPts val="0"/>
              </a:spcBef>
              <a:spcAft>
                <a:spcPts val="0"/>
              </a:spcAft>
              <a:buClr>
                <a:schemeClr val="lt1"/>
              </a:buClr>
              <a:buSzPts val="4700"/>
              <a:buNone/>
              <a:defRPr>
                <a:solidFill>
                  <a:schemeClr val="lt1"/>
                </a:solidFill>
              </a:defRPr>
            </a:lvl7pPr>
            <a:lvl8pPr lvl="7" algn="ctr" rtl="0">
              <a:spcBef>
                <a:spcPts val="0"/>
              </a:spcBef>
              <a:spcAft>
                <a:spcPts val="0"/>
              </a:spcAft>
              <a:buClr>
                <a:schemeClr val="lt1"/>
              </a:buClr>
              <a:buSzPts val="4700"/>
              <a:buNone/>
              <a:defRPr>
                <a:solidFill>
                  <a:schemeClr val="lt1"/>
                </a:solidFill>
              </a:defRPr>
            </a:lvl8pPr>
            <a:lvl9pPr lvl="8" algn="ctr" rtl="0">
              <a:spcBef>
                <a:spcPts val="0"/>
              </a:spcBef>
              <a:spcAft>
                <a:spcPts val="0"/>
              </a:spcAft>
              <a:buClr>
                <a:schemeClr val="lt1"/>
              </a:buClr>
              <a:buSzPts val="4700"/>
              <a:buNone/>
              <a:defRPr>
                <a:solidFill>
                  <a:schemeClr val="lt1"/>
                </a:solidFill>
              </a:defRPr>
            </a:lvl9pPr>
          </a:lstStyle>
          <a:p>
            <a:endParaRPr/>
          </a:p>
        </p:txBody>
      </p:sp>
      <p:sp>
        <p:nvSpPr>
          <p:cNvPr id="1838" name="Google Shape;1838;g16c0b718f56_4_1465"/>
          <p:cNvSpPr txBox="1">
            <a:spLocks noGrp="1"/>
          </p:cNvSpPr>
          <p:nvPr>
            <p:ph type="body" idx="1"/>
          </p:nvPr>
        </p:nvSpPr>
        <p:spPr>
          <a:xfrm>
            <a:off x="955867" y="1384633"/>
            <a:ext cx="10272000" cy="4748100"/>
          </a:xfrm>
          <a:prstGeom prst="rect">
            <a:avLst/>
          </a:prstGeom>
        </p:spPr>
        <p:txBody>
          <a:bodyPr spcFirstLastPara="1" wrap="square" lIns="121900" tIns="121900" rIns="121900" bIns="121900" anchor="ctr" anchorCtr="0">
            <a:noAutofit/>
          </a:bodyPr>
          <a:lstStyle>
            <a:lvl1pPr marL="457200" lvl="0" indent="-361950" rtl="0">
              <a:lnSpc>
                <a:spcPct val="100000"/>
              </a:lnSpc>
              <a:spcBef>
                <a:spcPts val="0"/>
              </a:spcBef>
              <a:spcAft>
                <a:spcPts val="0"/>
              </a:spcAft>
              <a:buSzPts val="2100"/>
              <a:buFont typeface="Inter SemiBold"/>
              <a:buAutoNum type="arabicPeriod"/>
              <a:defRPr sz="1500"/>
            </a:lvl1pPr>
            <a:lvl2pPr marL="914400" lvl="1" indent="-361950" rtl="0">
              <a:lnSpc>
                <a:spcPct val="100000"/>
              </a:lnSpc>
              <a:spcBef>
                <a:spcPts val="0"/>
              </a:spcBef>
              <a:spcAft>
                <a:spcPts val="0"/>
              </a:spcAft>
              <a:buSzPts val="2100"/>
              <a:buFont typeface="Roboto Condensed Light"/>
              <a:buAutoNum type="alphaLcPeriod"/>
              <a:defRPr sz="2100"/>
            </a:lvl2pPr>
            <a:lvl3pPr marL="1371600" lvl="2" indent="-361950" rtl="0">
              <a:lnSpc>
                <a:spcPct val="100000"/>
              </a:lnSpc>
              <a:spcBef>
                <a:spcPts val="0"/>
              </a:spcBef>
              <a:spcAft>
                <a:spcPts val="0"/>
              </a:spcAft>
              <a:buSzPts val="2100"/>
              <a:buFont typeface="Roboto Condensed Light"/>
              <a:buAutoNum type="romanLcPeriod"/>
              <a:defRPr sz="2100"/>
            </a:lvl3pPr>
            <a:lvl4pPr marL="1828800" lvl="3" indent="-361950" rtl="0">
              <a:lnSpc>
                <a:spcPct val="100000"/>
              </a:lnSpc>
              <a:spcBef>
                <a:spcPts val="0"/>
              </a:spcBef>
              <a:spcAft>
                <a:spcPts val="0"/>
              </a:spcAft>
              <a:buSzPts val="2100"/>
              <a:buFont typeface="Roboto Condensed Light"/>
              <a:buAutoNum type="arabicPeriod"/>
              <a:defRPr sz="2100"/>
            </a:lvl4pPr>
            <a:lvl5pPr marL="2286000" lvl="4" indent="-361950" rtl="0">
              <a:lnSpc>
                <a:spcPct val="100000"/>
              </a:lnSpc>
              <a:spcBef>
                <a:spcPts val="0"/>
              </a:spcBef>
              <a:spcAft>
                <a:spcPts val="0"/>
              </a:spcAft>
              <a:buSzPts val="2100"/>
              <a:buFont typeface="Roboto Condensed Light"/>
              <a:buAutoNum type="alphaLcPeriod"/>
              <a:defRPr sz="2100"/>
            </a:lvl5pPr>
            <a:lvl6pPr marL="2743200" lvl="5" indent="-361950" rtl="0">
              <a:lnSpc>
                <a:spcPct val="100000"/>
              </a:lnSpc>
              <a:spcBef>
                <a:spcPts val="0"/>
              </a:spcBef>
              <a:spcAft>
                <a:spcPts val="0"/>
              </a:spcAft>
              <a:buSzPts val="2100"/>
              <a:buFont typeface="Roboto Condensed Light"/>
              <a:buAutoNum type="romanLcPeriod"/>
              <a:defRPr sz="2100"/>
            </a:lvl6pPr>
            <a:lvl7pPr marL="3200400" lvl="6" indent="-361950" rtl="0">
              <a:lnSpc>
                <a:spcPct val="100000"/>
              </a:lnSpc>
              <a:spcBef>
                <a:spcPts val="0"/>
              </a:spcBef>
              <a:spcAft>
                <a:spcPts val="0"/>
              </a:spcAft>
              <a:buSzPts val="2100"/>
              <a:buFont typeface="Roboto Condensed Light"/>
              <a:buAutoNum type="arabicPeriod"/>
              <a:defRPr sz="2100"/>
            </a:lvl7pPr>
            <a:lvl8pPr marL="3657600" lvl="7" indent="-361950" rtl="0">
              <a:lnSpc>
                <a:spcPct val="100000"/>
              </a:lnSpc>
              <a:spcBef>
                <a:spcPts val="0"/>
              </a:spcBef>
              <a:spcAft>
                <a:spcPts val="0"/>
              </a:spcAft>
              <a:buSzPts val="2100"/>
              <a:buFont typeface="Roboto Condensed Light"/>
              <a:buAutoNum type="alphaLcPeriod"/>
              <a:defRPr sz="2100"/>
            </a:lvl8pPr>
            <a:lvl9pPr marL="4114800" lvl="8" indent="-361950" rtl="0">
              <a:lnSpc>
                <a:spcPct val="100000"/>
              </a:lnSpc>
              <a:spcBef>
                <a:spcPts val="0"/>
              </a:spcBef>
              <a:spcAft>
                <a:spcPts val="0"/>
              </a:spcAft>
              <a:buSzPts val="2100"/>
              <a:buFont typeface="Roboto Condensed Light"/>
              <a:buAutoNum type="romanLcPeriod"/>
              <a:defRPr sz="2100"/>
            </a:lvl9pPr>
          </a:lstStyle>
          <a:p>
            <a:endParaRPr/>
          </a:p>
        </p:txBody>
      </p:sp>
      <p:pic>
        <p:nvPicPr>
          <p:cNvPr id="1839" name="Google Shape;1839;g16c0b718f56_4_1465"/>
          <p:cNvPicPr preferRelativeResize="0"/>
          <p:nvPr/>
        </p:nvPicPr>
        <p:blipFill rotWithShape="1">
          <a:blip r:embed="rId3">
            <a:alphaModFix/>
          </a:blip>
          <a:srcRect l="35831" r="48145"/>
          <a:stretch/>
        </p:blipFill>
        <p:spPr>
          <a:xfrm flipH="1">
            <a:off x="10238501" y="-10833"/>
            <a:ext cx="1953499" cy="68580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7"/>
        <p:cNvGrpSpPr/>
        <p:nvPr/>
      </p:nvGrpSpPr>
      <p:grpSpPr>
        <a:xfrm>
          <a:off x="0" y="0"/>
          <a:ext cx="0" cy="0"/>
          <a:chOff x="0" y="0"/>
          <a:chExt cx="0" cy="0"/>
        </a:xfrm>
      </p:grpSpPr>
      <p:pic>
        <p:nvPicPr>
          <p:cNvPr id="158" name="Google Shape;158;g18f83eb609f_1_220"/>
          <p:cNvPicPr preferRelativeResize="0"/>
          <p:nvPr/>
        </p:nvPicPr>
        <p:blipFill rotWithShape="1">
          <a:blip r:embed="rId2">
            <a:alphaModFix/>
          </a:blip>
          <a:srcRect l="73176"/>
          <a:stretch/>
        </p:blipFill>
        <p:spPr>
          <a:xfrm rot="10800000">
            <a:off x="8929266" y="-10833"/>
            <a:ext cx="3270202" cy="6858000"/>
          </a:xfrm>
          <a:prstGeom prst="rect">
            <a:avLst/>
          </a:prstGeom>
          <a:noFill/>
          <a:ln>
            <a:noFill/>
          </a:ln>
        </p:spPr>
      </p:pic>
      <p:pic>
        <p:nvPicPr>
          <p:cNvPr id="159" name="Google Shape;159;g18f83eb609f_1_220"/>
          <p:cNvPicPr preferRelativeResize="0"/>
          <p:nvPr/>
        </p:nvPicPr>
        <p:blipFill rotWithShape="1">
          <a:blip r:embed="rId2">
            <a:alphaModFix/>
          </a:blip>
          <a:srcRect l="26578"/>
          <a:stretch/>
        </p:blipFill>
        <p:spPr>
          <a:xfrm rot="10800000" flipH="1">
            <a:off x="-10567" y="-10833"/>
            <a:ext cx="8951366" cy="6858000"/>
          </a:xfrm>
          <a:prstGeom prst="rect">
            <a:avLst/>
          </a:prstGeom>
          <a:noFill/>
          <a:ln>
            <a:noFill/>
          </a:ln>
        </p:spPr>
      </p:pic>
      <p:sp>
        <p:nvSpPr>
          <p:cNvPr id="160" name="Google Shape;160;g18f83eb609f_1_220"/>
          <p:cNvSpPr txBox="1">
            <a:spLocks noGrp="1"/>
          </p:cNvSpPr>
          <p:nvPr>
            <p:ph type="title"/>
          </p:nvPr>
        </p:nvSpPr>
        <p:spPr>
          <a:xfrm>
            <a:off x="1585183" y="3602475"/>
            <a:ext cx="3884400" cy="4875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700"/>
              <a:buNone/>
              <a:defRPr sz="3300" b="0">
                <a:solidFill>
                  <a:schemeClr val="lt1"/>
                </a:solidFill>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61" name="Google Shape;161;g18f83eb609f_1_220"/>
          <p:cNvSpPr txBox="1">
            <a:spLocks noGrp="1"/>
          </p:cNvSpPr>
          <p:nvPr>
            <p:ph type="title" idx="2"/>
          </p:nvPr>
        </p:nvSpPr>
        <p:spPr>
          <a:xfrm>
            <a:off x="6722817" y="3602514"/>
            <a:ext cx="3884400" cy="4875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700"/>
              <a:buNone/>
              <a:defRPr sz="3300" b="0">
                <a:solidFill>
                  <a:schemeClr val="lt1"/>
                </a:solidFill>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62" name="Google Shape;162;g18f83eb609f_1_220"/>
          <p:cNvSpPr txBox="1">
            <a:spLocks noGrp="1"/>
          </p:cNvSpPr>
          <p:nvPr>
            <p:ph type="subTitle" idx="1"/>
          </p:nvPr>
        </p:nvSpPr>
        <p:spPr>
          <a:xfrm>
            <a:off x="6722817" y="4196153"/>
            <a:ext cx="3884400" cy="1167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63" name="Google Shape;163;g18f83eb609f_1_220"/>
          <p:cNvSpPr txBox="1">
            <a:spLocks noGrp="1"/>
          </p:cNvSpPr>
          <p:nvPr>
            <p:ph type="subTitle" idx="3"/>
          </p:nvPr>
        </p:nvSpPr>
        <p:spPr>
          <a:xfrm>
            <a:off x="1584783" y="4196152"/>
            <a:ext cx="3885300" cy="1167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64" name="Google Shape;164;g18f83eb609f_1_220"/>
          <p:cNvSpPr txBox="1">
            <a:spLocks noGrp="1"/>
          </p:cNvSpPr>
          <p:nvPr>
            <p:ph type="title" idx="4"/>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sz="4700"/>
            </a:lvl1pPr>
            <a:lvl2pPr lvl="1" algn="ctr" rtl="0">
              <a:spcBef>
                <a:spcPts val="0"/>
              </a:spcBef>
              <a:spcAft>
                <a:spcPts val="0"/>
              </a:spcAft>
              <a:buClr>
                <a:schemeClr val="lt1"/>
              </a:buClr>
              <a:buSzPts val="4700"/>
              <a:buNone/>
              <a:defRPr>
                <a:solidFill>
                  <a:schemeClr val="lt1"/>
                </a:solidFill>
              </a:defRPr>
            </a:lvl2pPr>
            <a:lvl3pPr lvl="2" algn="ctr" rtl="0">
              <a:spcBef>
                <a:spcPts val="0"/>
              </a:spcBef>
              <a:spcAft>
                <a:spcPts val="0"/>
              </a:spcAft>
              <a:buClr>
                <a:schemeClr val="lt1"/>
              </a:buClr>
              <a:buSzPts val="4700"/>
              <a:buNone/>
              <a:defRPr>
                <a:solidFill>
                  <a:schemeClr val="lt1"/>
                </a:solidFill>
              </a:defRPr>
            </a:lvl3pPr>
            <a:lvl4pPr lvl="3" algn="ctr" rtl="0">
              <a:spcBef>
                <a:spcPts val="0"/>
              </a:spcBef>
              <a:spcAft>
                <a:spcPts val="0"/>
              </a:spcAft>
              <a:buClr>
                <a:schemeClr val="lt1"/>
              </a:buClr>
              <a:buSzPts val="4700"/>
              <a:buNone/>
              <a:defRPr>
                <a:solidFill>
                  <a:schemeClr val="lt1"/>
                </a:solidFill>
              </a:defRPr>
            </a:lvl4pPr>
            <a:lvl5pPr lvl="4" algn="ctr" rtl="0">
              <a:spcBef>
                <a:spcPts val="0"/>
              </a:spcBef>
              <a:spcAft>
                <a:spcPts val="0"/>
              </a:spcAft>
              <a:buClr>
                <a:schemeClr val="lt1"/>
              </a:buClr>
              <a:buSzPts val="4700"/>
              <a:buNone/>
              <a:defRPr>
                <a:solidFill>
                  <a:schemeClr val="lt1"/>
                </a:solidFill>
              </a:defRPr>
            </a:lvl5pPr>
            <a:lvl6pPr lvl="5" algn="ctr" rtl="0">
              <a:spcBef>
                <a:spcPts val="0"/>
              </a:spcBef>
              <a:spcAft>
                <a:spcPts val="0"/>
              </a:spcAft>
              <a:buClr>
                <a:schemeClr val="lt1"/>
              </a:buClr>
              <a:buSzPts val="4700"/>
              <a:buNone/>
              <a:defRPr>
                <a:solidFill>
                  <a:schemeClr val="lt1"/>
                </a:solidFill>
              </a:defRPr>
            </a:lvl6pPr>
            <a:lvl7pPr lvl="6" algn="ctr" rtl="0">
              <a:spcBef>
                <a:spcPts val="0"/>
              </a:spcBef>
              <a:spcAft>
                <a:spcPts val="0"/>
              </a:spcAft>
              <a:buClr>
                <a:schemeClr val="lt1"/>
              </a:buClr>
              <a:buSzPts val="4700"/>
              <a:buNone/>
              <a:defRPr>
                <a:solidFill>
                  <a:schemeClr val="lt1"/>
                </a:solidFill>
              </a:defRPr>
            </a:lvl7pPr>
            <a:lvl8pPr lvl="7" algn="ctr" rtl="0">
              <a:spcBef>
                <a:spcPts val="0"/>
              </a:spcBef>
              <a:spcAft>
                <a:spcPts val="0"/>
              </a:spcAft>
              <a:buClr>
                <a:schemeClr val="lt1"/>
              </a:buClr>
              <a:buSzPts val="4700"/>
              <a:buNone/>
              <a:defRPr>
                <a:solidFill>
                  <a:schemeClr val="lt1"/>
                </a:solidFill>
              </a:defRPr>
            </a:lvl8pPr>
            <a:lvl9pPr lvl="8" algn="ctr" rtl="0">
              <a:spcBef>
                <a:spcPts val="0"/>
              </a:spcBef>
              <a:spcAft>
                <a:spcPts val="0"/>
              </a:spcAft>
              <a:buClr>
                <a:schemeClr val="lt1"/>
              </a:buClr>
              <a:buSzPts val="4700"/>
              <a:buNone/>
              <a:defRPr>
                <a:solidFill>
                  <a:schemeClr val="lt1"/>
                </a:solidFill>
              </a:defRPr>
            </a:lvl9pPr>
          </a:lstStyle>
          <a:p>
            <a:endParaRPr/>
          </a:p>
        </p:txBody>
      </p:sp>
      <p:sp>
        <p:nvSpPr>
          <p:cNvPr id="165" name="Google Shape;165;g18f83eb609f_1_220"/>
          <p:cNvSpPr/>
          <p:nvPr/>
        </p:nvSpPr>
        <p:spPr>
          <a:xfrm>
            <a:off x="9485839" y="6330162"/>
            <a:ext cx="149153" cy="64217"/>
          </a:xfrm>
          <a:custGeom>
            <a:avLst/>
            <a:gdLst/>
            <a:ahLst/>
            <a:cxnLst/>
            <a:rect l="l" t="t" r="r" b="b"/>
            <a:pathLst>
              <a:path w="2966" h="1277" fill="none" extrusionOk="0">
                <a:moveTo>
                  <a:pt x="0" y="19"/>
                </a:moveTo>
                <a:lnTo>
                  <a:pt x="0" y="19"/>
                </a:lnTo>
                <a:lnTo>
                  <a:pt x="0" y="19"/>
                </a:lnTo>
                <a:lnTo>
                  <a:pt x="601" y="0"/>
                </a:lnTo>
                <a:lnTo>
                  <a:pt x="601" y="0"/>
                </a:lnTo>
                <a:lnTo>
                  <a:pt x="1220" y="19"/>
                </a:lnTo>
                <a:lnTo>
                  <a:pt x="1802" y="75"/>
                </a:lnTo>
                <a:lnTo>
                  <a:pt x="1802" y="75"/>
                </a:lnTo>
                <a:lnTo>
                  <a:pt x="2121" y="113"/>
                </a:lnTo>
                <a:lnTo>
                  <a:pt x="2308" y="150"/>
                </a:lnTo>
                <a:lnTo>
                  <a:pt x="2496" y="188"/>
                </a:lnTo>
                <a:lnTo>
                  <a:pt x="2684" y="263"/>
                </a:lnTo>
                <a:lnTo>
                  <a:pt x="2759" y="319"/>
                </a:lnTo>
                <a:lnTo>
                  <a:pt x="2834" y="376"/>
                </a:lnTo>
                <a:lnTo>
                  <a:pt x="2890" y="432"/>
                </a:lnTo>
                <a:lnTo>
                  <a:pt x="2928" y="507"/>
                </a:lnTo>
                <a:lnTo>
                  <a:pt x="2946" y="582"/>
                </a:lnTo>
                <a:lnTo>
                  <a:pt x="2965" y="676"/>
                </a:lnTo>
                <a:lnTo>
                  <a:pt x="2965" y="676"/>
                </a:lnTo>
                <a:lnTo>
                  <a:pt x="2965" y="770"/>
                </a:lnTo>
                <a:lnTo>
                  <a:pt x="2928" y="864"/>
                </a:lnTo>
                <a:lnTo>
                  <a:pt x="2890" y="976"/>
                </a:lnTo>
                <a:lnTo>
                  <a:pt x="2834" y="1089"/>
                </a:lnTo>
                <a:lnTo>
                  <a:pt x="2834" y="1089"/>
                </a:lnTo>
                <a:lnTo>
                  <a:pt x="2796" y="1126"/>
                </a:lnTo>
                <a:lnTo>
                  <a:pt x="2740" y="1183"/>
                </a:lnTo>
                <a:lnTo>
                  <a:pt x="2665" y="1201"/>
                </a:lnTo>
                <a:lnTo>
                  <a:pt x="2590" y="1239"/>
                </a:lnTo>
                <a:lnTo>
                  <a:pt x="2402" y="1258"/>
                </a:lnTo>
                <a:lnTo>
                  <a:pt x="2177" y="1276"/>
                </a:lnTo>
                <a:lnTo>
                  <a:pt x="2177" y="1276"/>
                </a:lnTo>
                <a:lnTo>
                  <a:pt x="1896" y="1258"/>
                </a:lnTo>
                <a:lnTo>
                  <a:pt x="1614" y="1220"/>
                </a:lnTo>
                <a:lnTo>
                  <a:pt x="1389" y="1183"/>
                </a:lnTo>
                <a:lnTo>
                  <a:pt x="1220" y="1145"/>
                </a:lnTo>
                <a:lnTo>
                  <a:pt x="1220" y="1145"/>
                </a:lnTo>
                <a:lnTo>
                  <a:pt x="976" y="1051"/>
                </a:lnTo>
                <a:lnTo>
                  <a:pt x="770" y="939"/>
                </a:lnTo>
                <a:lnTo>
                  <a:pt x="601" y="826"/>
                </a:lnTo>
                <a:lnTo>
                  <a:pt x="432" y="676"/>
                </a:lnTo>
                <a:lnTo>
                  <a:pt x="301" y="526"/>
                </a:lnTo>
                <a:lnTo>
                  <a:pt x="169" y="376"/>
                </a:lnTo>
                <a:lnTo>
                  <a:pt x="75" y="207"/>
                </a:lnTo>
                <a:lnTo>
                  <a:pt x="0" y="19"/>
                </a:lnTo>
                <a:lnTo>
                  <a:pt x="0" y="19"/>
                </a:lnTo>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6" name="Google Shape;166;g18f83eb609f_1_220"/>
          <p:cNvSpPr/>
          <p:nvPr/>
        </p:nvSpPr>
        <p:spPr>
          <a:xfrm>
            <a:off x="8459147" y="6520743"/>
            <a:ext cx="29318" cy="88757"/>
          </a:xfrm>
          <a:custGeom>
            <a:avLst/>
            <a:gdLst/>
            <a:ahLst/>
            <a:cxnLst/>
            <a:rect l="l" t="t" r="r" b="b"/>
            <a:pathLst>
              <a:path w="583" h="1765" fill="none" extrusionOk="0">
                <a:moveTo>
                  <a:pt x="1" y="1765"/>
                </a:moveTo>
                <a:lnTo>
                  <a:pt x="1" y="1765"/>
                </a:lnTo>
                <a:lnTo>
                  <a:pt x="1" y="1521"/>
                </a:lnTo>
                <a:lnTo>
                  <a:pt x="1" y="1277"/>
                </a:lnTo>
                <a:lnTo>
                  <a:pt x="39" y="1052"/>
                </a:lnTo>
                <a:lnTo>
                  <a:pt x="95" y="808"/>
                </a:lnTo>
                <a:lnTo>
                  <a:pt x="170" y="583"/>
                </a:lnTo>
                <a:lnTo>
                  <a:pt x="264" y="376"/>
                </a:lnTo>
                <a:lnTo>
                  <a:pt x="414" y="170"/>
                </a:lnTo>
                <a:lnTo>
                  <a:pt x="583" y="1"/>
                </a:lnTo>
                <a:lnTo>
                  <a:pt x="583" y="1"/>
                </a:lnTo>
                <a:lnTo>
                  <a:pt x="470" y="170"/>
                </a:lnTo>
                <a:lnTo>
                  <a:pt x="376" y="339"/>
                </a:lnTo>
                <a:lnTo>
                  <a:pt x="282" y="508"/>
                </a:lnTo>
                <a:lnTo>
                  <a:pt x="207" y="695"/>
                </a:lnTo>
                <a:lnTo>
                  <a:pt x="95" y="1052"/>
                </a:lnTo>
                <a:lnTo>
                  <a:pt x="39" y="1389"/>
                </a:lnTo>
                <a:lnTo>
                  <a:pt x="39" y="1389"/>
                </a:lnTo>
                <a:lnTo>
                  <a:pt x="20" y="1577"/>
                </a:lnTo>
                <a:lnTo>
                  <a:pt x="1" y="1765"/>
                </a:lnTo>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40"/>
        <p:cNvGrpSpPr/>
        <p:nvPr/>
      </p:nvGrpSpPr>
      <p:grpSpPr>
        <a:xfrm>
          <a:off x="0" y="0"/>
          <a:ext cx="0" cy="0"/>
          <a:chOff x="0" y="0"/>
          <a:chExt cx="0" cy="0"/>
        </a:xfrm>
      </p:grpSpPr>
      <p:pic>
        <p:nvPicPr>
          <p:cNvPr id="1841" name="Google Shape;1841;g16c0b718f56_4_1470"/>
          <p:cNvPicPr preferRelativeResize="0"/>
          <p:nvPr/>
        </p:nvPicPr>
        <p:blipFill rotWithShape="1">
          <a:blip r:embed="rId2">
            <a:alphaModFix/>
          </a:blip>
          <a:srcRect l="73176"/>
          <a:stretch/>
        </p:blipFill>
        <p:spPr>
          <a:xfrm rot="10800000">
            <a:off x="8929266" y="-10833"/>
            <a:ext cx="3270202" cy="6858000"/>
          </a:xfrm>
          <a:prstGeom prst="rect">
            <a:avLst/>
          </a:prstGeom>
          <a:noFill/>
          <a:ln>
            <a:noFill/>
          </a:ln>
        </p:spPr>
      </p:pic>
      <p:pic>
        <p:nvPicPr>
          <p:cNvPr id="1842" name="Google Shape;1842;g16c0b718f56_4_1470"/>
          <p:cNvPicPr preferRelativeResize="0"/>
          <p:nvPr/>
        </p:nvPicPr>
        <p:blipFill rotWithShape="1">
          <a:blip r:embed="rId2">
            <a:alphaModFix/>
          </a:blip>
          <a:srcRect l="26578"/>
          <a:stretch/>
        </p:blipFill>
        <p:spPr>
          <a:xfrm rot="10800000" flipH="1">
            <a:off x="-10567" y="-10833"/>
            <a:ext cx="8951366" cy="6858000"/>
          </a:xfrm>
          <a:prstGeom prst="rect">
            <a:avLst/>
          </a:prstGeom>
          <a:noFill/>
          <a:ln>
            <a:noFill/>
          </a:ln>
        </p:spPr>
      </p:pic>
      <p:sp>
        <p:nvSpPr>
          <p:cNvPr id="1843" name="Google Shape;1843;g16c0b718f56_4_1470"/>
          <p:cNvSpPr txBox="1">
            <a:spLocks noGrp="1"/>
          </p:cNvSpPr>
          <p:nvPr>
            <p:ph type="title"/>
          </p:nvPr>
        </p:nvSpPr>
        <p:spPr>
          <a:xfrm>
            <a:off x="1585183" y="3602475"/>
            <a:ext cx="3884400" cy="4875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700"/>
              <a:buNone/>
              <a:defRPr sz="3300" b="0">
                <a:solidFill>
                  <a:schemeClr val="lt1"/>
                </a:solidFill>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844" name="Google Shape;1844;g16c0b718f56_4_1470"/>
          <p:cNvSpPr txBox="1">
            <a:spLocks noGrp="1"/>
          </p:cNvSpPr>
          <p:nvPr>
            <p:ph type="title" idx="2"/>
          </p:nvPr>
        </p:nvSpPr>
        <p:spPr>
          <a:xfrm>
            <a:off x="6722817" y="3602514"/>
            <a:ext cx="3884400" cy="4875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700"/>
              <a:buNone/>
              <a:defRPr sz="3300" b="0">
                <a:solidFill>
                  <a:schemeClr val="lt1"/>
                </a:solidFill>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845" name="Google Shape;1845;g16c0b718f56_4_1470"/>
          <p:cNvSpPr txBox="1">
            <a:spLocks noGrp="1"/>
          </p:cNvSpPr>
          <p:nvPr>
            <p:ph type="subTitle" idx="1"/>
          </p:nvPr>
        </p:nvSpPr>
        <p:spPr>
          <a:xfrm>
            <a:off x="6722817" y="4196153"/>
            <a:ext cx="3884400" cy="1167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846" name="Google Shape;1846;g16c0b718f56_4_1470"/>
          <p:cNvSpPr txBox="1">
            <a:spLocks noGrp="1"/>
          </p:cNvSpPr>
          <p:nvPr>
            <p:ph type="subTitle" idx="3"/>
          </p:nvPr>
        </p:nvSpPr>
        <p:spPr>
          <a:xfrm>
            <a:off x="1584783" y="4196152"/>
            <a:ext cx="3885300" cy="1167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847" name="Google Shape;1847;g16c0b718f56_4_1470"/>
          <p:cNvSpPr txBox="1">
            <a:spLocks noGrp="1"/>
          </p:cNvSpPr>
          <p:nvPr>
            <p:ph type="title" idx="4"/>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sz="4700"/>
            </a:lvl1pPr>
            <a:lvl2pPr lvl="1" algn="ctr" rtl="0">
              <a:spcBef>
                <a:spcPts val="0"/>
              </a:spcBef>
              <a:spcAft>
                <a:spcPts val="0"/>
              </a:spcAft>
              <a:buClr>
                <a:schemeClr val="lt1"/>
              </a:buClr>
              <a:buSzPts val="4700"/>
              <a:buNone/>
              <a:defRPr>
                <a:solidFill>
                  <a:schemeClr val="lt1"/>
                </a:solidFill>
              </a:defRPr>
            </a:lvl2pPr>
            <a:lvl3pPr lvl="2" algn="ctr" rtl="0">
              <a:spcBef>
                <a:spcPts val="0"/>
              </a:spcBef>
              <a:spcAft>
                <a:spcPts val="0"/>
              </a:spcAft>
              <a:buClr>
                <a:schemeClr val="lt1"/>
              </a:buClr>
              <a:buSzPts val="4700"/>
              <a:buNone/>
              <a:defRPr>
                <a:solidFill>
                  <a:schemeClr val="lt1"/>
                </a:solidFill>
              </a:defRPr>
            </a:lvl3pPr>
            <a:lvl4pPr lvl="3" algn="ctr" rtl="0">
              <a:spcBef>
                <a:spcPts val="0"/>
              </a:spcBef>
              <a:spcAft>
                <a:spcPts val="0"/>
              </a:spcAft>
              <a:buClr>
                <a:schemeClr val="lt1"/>
              </a:buClr>
              <a:buSzPts val="4700"/>
              <a:buNone/>
              <a:defRPr>
                <a:solidFill>
                  <a:schemeClr val="lt1"/>
                </a:solidFill>
              </a:defRPr>
            </a:lvl4pPr>
            <a:lvl5pPr lvl="4" algn="ctr" rtl="0">
              <a:spcBef>
                <a:spcPts val="0"/>
              </a:spcBef>
              <a:spcAft>
                <a:spcPts val="0"/>
              </a:spcAft>
              <a:buClr>
                <a:schemeClr val="lt1"/>
              </a:buClr>
              <a:buSzPts val="4700"/>
              <a:buNone/>
              <a:defRPr>
                <a:solidFill>
                  <a:schemeClr val="lt1"/>
                </a:solidFill>
              </a:defRPr>
            </a:lvl5pPr>
            <a:lvl6pPr lvl="5" algn="ctr" rtl="0">
              <a:spcBef>
                <a:spcPts val="0"/>
              </a:spcBef>
              <a:spcAft>
                <a:spcPts val="0"/>
              </a:spcAft>
              <a:buClr>
                <a:schemeClr val="lt1"/>
              </a:buClr>
              <a:buSzPts val="4700"/>
              <a:buNone/>
              <a:defRPr>
                <a:solidFill>
                  <a:schemeClr val="lt1"/>
                </a:solidFill>
              </a:defRPr>
            </a:lvl6pPr>
            <a:lvl7pPr lvl="6" algn="ctr" rtl="0">
              <a:spcBef>
                <a:spcPts val="0"/>
              </a:spcBef>
              <a:spcAft>
                <a:spcPts val="0"/>
              </a:spcAft>
              <a:buClr>
                <a:schemeClr val="lt1"/>
              </a:buClr>
              <a:buSzPts val="4700"/>
              <a:buNone/>
              <a:defRPr>
                <a:solidFill>
                  <a:schemeClr val="lt1"/>
                </a:solidFill>
              </a:defRPr>
            </a:lvl7pPr>
            <a:lvl8pPr lvl="7" algn="ctr" rtl="0">
              <a:spcBef>
                <a:spcPts val="0"/>
              </a:spcBef>
              <a:spcAft>
                <a:spcPts val="0"/>
              </a:spcAft>
              <a:buClr>
                <a:schemeClr val="lt1"/>
              </a:buClr>
              <a:buSzPts val="4700"/>
              <a:buNone/>
              <a:defRPr>
                <a:solidFill>
                  <a:schemeClr val="lt1"/>
                </a:solidFill>
              </a:defRPr>
            </a:lvl8pPr>
            <a:lvl9pPr lvl="8" algn="ctr" rtl="0">
              <a:spcBef>
                <a:spcPts val="0"/>
              </a:spcBef>
              <a:spcAft>
                <a:spcPts val="0"/>
              </a:spcAft>
              <a:buClr>
                <a:schemeClr val="lt1"/>
              </a:buClr>
              <a:buSzPts val="4700"/>
              <a:buNone/>
              <a:defRPr>
                <a:solidFill>
                  <a:schemeClr val="lt1"/>
                </a:solidFill>
              </a:defRPr>
            </a:lvl9pPr>
          </a:lstStyle>
          <a:p>
            <a:endParaRPr/>
          </a:p>
        </p:txBody>
      </p:sp>
      <p:sp>
        <p:nvSpPr>
          <p:cNvPr id="1848" name="Google Shape;1848;g16c0b718f56_4_1470"/>
          <p:cNvSpPr/>
          <p:nvPr/>
        </p:nvSpPr>
        <p:spPr>
          <a:xfrm>
            <a:off x="9485839" y="6330162"/>
            <a:ext cx="149153" cy="64217"/>
          </a:xfrm>
          <a:custGeom>
            <a:avLst/>
            <a:gdLst/>
            <a:ahLst/>
            <a:cxnLst/>
            <a:rect l="l" t="t" r="r" b="b"/>
            <a:pathLst>
              <a:path w="2966" h="1277" fill="none" extrusionOk="0">
                <a:moveTo>
                  <a:pt x="0" y="19"/>
                </a:moveTo>
                <a:lnTo>
                  <a:pt x="0" y="19"/>
                </a:lnTo>
                <a:lnTo>
                  <a:pt x="0" y="19"/>
                </a:lnTo>
                <a:lnTo>
                  <a:pt x="601" y="0"/>
                </a:lnTo>
                <a:lnTo>
                  <a:pt x="601" y="0"/>
                </a:lnTo>
                <a:lnTo>
                  <a:pt x="1220" y="19"/>
                </a:lnTo>
                <a:lnTo>
                  <a:pt x="1802" y="75"/>
                </a:lnTo>
                <a:lnTo>
                  <a:pt x="1802" y="75"/>
                </a:lnTo>
                <a:lnTo>
                  <a:pt x="2121" y="113"/>
                </a:lnTo>
                <a:lnTo>
                  <a:pt x="2308" y="150"/>
                </a:lnTo>
                <a:lnTo>
                  <a:pt x="2496" y="188"/>
                </a:lnTo>
                <a:lnTo>
                  <a:pt x="2684" y="263"/>
                </a:lnTo>
                <a:lnTo>
                  <a:pt x="2759" y="319"/>
                </a:lnTo>
                <a:lnTo>
                  <a:pt x="2834" y="376"/>
                </a:lnTo>
                <a:lnTo>
                  <a:pt x="2890" y="432"/>
                </a:lnTo>
                <a:lnTo>
                  <a:pt x="2928" y="507"/>
                </a:lnTo>
                <a:lnTo>
                  <a:pt x="2946" y="582"/>
                </a:lnTo>
                <a:lnTo>
                  <a:pt x="2965" y="676"/>
                </a:lnTo>
                <a:lnTo>
                  <a:pt x="2965" y="676"/>
                </a:lnTo>
                <a:lnTo>
                  <a:pt x="2965" y="770"/>
                </a:lnTo>
                <a:lnTo>
                  <a:pt x="2928" y="864"/>
                </a:lnTo>
                <a:lnTo>
                  <a:pt x="2890" y="976"/>
                </a:lnTo>
                <a:lnTo>
                  <a:pt x="2834" y="1089"/>
                </a:lnTo>
                <a:lnTo>
                  <a:pt x="2834" y="1089"/>
                </a:lnTo>
                <a:lnTo>
                  <a:pt x="2796" y="1126"/>
                </a:lnTo>
                <a:lnTo>
                  <a:pt x="2740" y="1183"/>
                </a:lnTo>
                <a:lnTo>
                  <a:pt x="2665" y="1201"/>
                </a:lnTo>
                <a:lnTo>
                  <a:pt x="2590" y="1239"/>
                </a:lnTo>
                <a:lnTo>
                  <a:pt x="2402" y="1258"/>
                </a:lnTo>
                <a:lnTo>
                  <a:pt x="2177" y="1276"/>
                </a:lnTo>
                <a:lnTo>
                  <a:pt x="2177" y="1276"/>
                </a:lnTo>
                <a:lnTo>
                  <a:pt x="1896" y="1258"/>
                </a:lnTo>
                <a:lnTo>
                  <a:pt x="1614" y="1220"/>
                </a:lnTo>
                <a:lnTo>
                  <a:pt x="1389" y="1183"/>
                </a:lnTo>
                <a:lnTo>
                  <a:pt x="1220" y="1145"/>
                </a:lnTo>
                <a:lnTo>
                  <a:pt x="1220" y="1145"/>
                </a:lnTo>
                <a:lnTo>
                  <a:pt x="976" y="1051"/>
                </a:lnTo>
                <a:lnTo>
                  <a:pt x="770" y="939"/>
                </a:lnTo>
                <a:lnTo>
                  <a:pt x="601" y="826"/>
                </a:lnTo>
                <a:lnTo>
                  <a:pt x="432" y="676"/>
                </a:lnTo>
                <a:lnTo>
                  <a:pt x="301" y="526"/>
                </a:lnTo>
                <a:lnTo>
                  <a:pt x="169" y="376"/>
                </a:lnTo>
                <a:lnTo>
                  <a:pt x="75" y="207"/>
                </a:lnTo>
                <a:lnTo>
                  <a:pt x="0" y="19"/>
                </a:lnTo>
                <a:lnTo>
                  <a:pt x="0" y="19"/>
                </a:lnTo>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49" name="Google Shape;1849;g16c0b718f56_4_1470"/>
          <p:cNvSpPr/>
          <p:nvPr/>
        </p:nvSpPr>
        <p:spPr>
          <a:xfrm>
            <a:off x="8459147" y="6520743"/>
            <a:ext cx="29318" cy="88757"/>
          </a:xfrm>
          <a:custGeom>
            <a:avLst/>
            <a:gdLst/>
            <a:ahLst/>
            <a:cxnLst/>
            <a:rect l="l" t="t" r="r" b="b"/>
            <a:pathLst>
              <a:path w="583" h="1765" fill="none" extrusionOk="0">
                <a:moveTo>
                  <a:pt x="1" y="1765"/>
                </a:moveTo>
                <a:lnTo>
                  <a:pt x="1" y="1765"/>
                </a:lnTo>
                <a:lnTo>
                  <a:pt x="1" y="1521"/>
                </a:lnTo>
                <a:lnTo>
                  <a:pt x="1" y="1277"/>
                </a:lnTo>
                <a:lnTo>
                  <a:pt x="39" y="1052"/>
                </a:lnTo>
                <a:lnTo>
                  <a:pt x="95" y="808"/>
                </a:lnTo>
                <a:lnTo>
                  <a:pt x="170" y="583"/>
                </a:lnTo>
                <a:lnTo>
                  <a:pt x="264" y="376"/>
                </a:lnTo>
                <a:lnTo>
                  <a:pt x="414" y="170"/>
                </a:lnTo>
                <a:lnTo>
                  <a:pt x="583" y="1"/>
                </a:lnTo>
                <a:lnTo>
                  <a:pt x="583" y="1"/>
                </a:lnTo>
                <a:lnTo>
                  <a:pt x="470" y="170"/>
                </a:lnTo>
                <a:lnTo>
                  <a:pt x="376" y="339"/>
                </a:lnTo>
                <a:lnTo>
                  <a:pt x="282" y="508"/>
                </a:lnTo>
                <a:lnTo>
                  <a:pt x="207" y="695"/>
                </a:lnTo>
                <a:lnTo>
                  <a:pt x="95" y="1052"/>
                </a:lnTo>
                <a:lnTo>
                  <a:pt x="39" y="1389"/>
                </a:lnTo>
                <a:lnTo>
                  <a:pt x="39" y="1389"/>
                </a:lnTo>
                <a:lnTo>
                  <a:pt x="20" y="1577"/>
                </a:lnTo>
                <a:lnTo>
                  <a:pt x="1" y="1765"/>
                </a:lnTo>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50"/>
        <p:cNvGrpSpPr/>
        <p:nvPr/>
      </p:nvGrpSpPr>
      <p:grpSpPr>
        <a:xfrm>
          <a:off x="0" y="0"/>
          <a:ext cx="0" cy="0"/>
          <a:chOff x="0" y="0"/>
          <a:chExt cx="0" cy="0"/>
        </a:xfrm>
      </p:grpSpPr>
      <p:pic>
        <p:nvPicPr>
          <p:cNvPr id="1851" name="Google Shape;1851;g16c0b718f56_4_1480"/>
          <p:cNvPicPr preferRelativeResize="0"/>
          <p:nvPr/>
        </p:nvPicPr>
        <p:blipFill rotWithShape="1">
          <a:blip r:embed="rId2">
            <a:alphaModFix/>
          </a:blip>
          <a:srcRect l="15074"/>
          <a:stretch/>
        </p:blipFill>
        <p:spPr>
          <a:xfrm rot="10800000" flipH="1">
            <a:off x="0" y="-10833"/>
            <a:ext cx="10354066" cy="6858000"/>
          </a:xfrm>
          <a:prstGeom prst="rect">
            <a:avLst/>
          </a:prstGeom>
          <a:noFill/>
          <a:ln>
            <a:noFill/>
          </a:ln>
        </p:spPr>
      </p:pic>
      <p:pic>
        <p:nvPicPr>
          <p:cNvPr id="1852" name="Google Shape;1852;g16c0b718f56_4_1480"/>
          <p:cNvPicPr preferRelativeResize="0"/>
          <p:nvPr/>
        </p:nvPicPr>
        <p:blipFill rotWithShape="1">
          <a:blip r:embed="rId3">
            <a:alphaModFix/>
          </a:blip>
          <a:srcRect l="35831" r="48145"/>
          <a:stretch/>
        </p:blipFill>
        <p:spPr>
          <a:xfrm rot="10800000">
            <a:off x="10238501" y="-10833"/>
            <a:ext cx="1953499" cy="6858000"/>
          </a:xfrm>
          <a:prstGeom prst="rect">
            <a:avLst/>
          </a:prstGeom>
          <a:noFill/>
          <a:ln>
            <a:noFill/>
          </a:ln>
        </p:spPr>
      </p:pic>
      <p:sp>
        <p:nvSpPr>
          <p:cNvPr id="1853" name="Google Shape;1853;g16c0b718f56_4_1480"/>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54"/>
        <p:cNvGrpSpPr/>
        <p:nvPr/>
      </p:nvGrpSpPr>
      <p:grpSpPr>
        <a:xfrm>
          <a:off x="0" y="0"/>
          <a:ext cx="0" cy="0"/>
          <a:chOff x="0" y="0"/>
          <a:chExt cx="0" cy="0"/>
        </a:xfrm>
      </p:grpSpPr>
      <p:grpSp>
        <p:nvGrpSpPr>
          <p:cNvPr id="1855" name="Google Shape;1855;g16c0b718f56_4_1484"/>
          <p:cNvGrpSpPr/>
          <p:nvPr/>
        </p:nvGrpSpPr>
        <p:grpSpPr>
          <a:xfrm>
            <a:off x="-38" y="-10833"/>
            <a:ext cx="12189170" cy="6857829"/>
            <a:chOff x="1204368" y="-8125"/>
            <a:chExt cx="9142106" cy="5143500"/>
          </a:xfrm>
        </p:grpSpPr>
        <p:pic>
          <p:nvPicPr>
            <p:cNvPr id="1856" name="Google Shape;1856;g16c0b718f56_4_1484"/>
            <p:cNvPicPr preferRelativeResize="0"/>
            <p:nvPr/>
          </p:nvPicPr>
          <p:blipFill rotWithShape="1">
            <a:blip r:embed="rId2">
              <a:alphaModFix/>
            </a:blip>
            <a:srcRect l="28243"/>
            <a:stretch/>
          </p:blipFill>
          <p:spPr>
            <a:xfrm>
              <a:off x="1204368" y="-8125"/>
              <a:ext cx="6561173" cy="5143500"/>
            </a:xfrm>
            <a:prstGeom prst="rect">
              <a:avLst/>
            </a:prstGeom>
            <a:noFill/>
            <a:ln>
              <a:noFill/>
            </a:ln>
          </p:spPr>
        </p:pic>
        <p:pic>
          <p:nvPicPr>
            <p:cNvPr id="1857" name="Google Shape;1857;g16c0b718f56_4_1484"/>
            <p:cNvPicPr preferRelativeResize="0"/>
            <p:nvPr/>
          </p:nvPicPr>
          <p:blipFill rotWithShape="1">
            <a:blip r:embed="rId3">
              <a:alphaModFix/>
            </a:blip>
            <a:srcRect l="22679" r="48145"/>
            <a:stretch/>
          </p:blipFill>
          <p:spPr>
            <a:xfrm flipH="1">
              <a:off x="7678874" y="-8125"/>
              <a:ext cx="2667600" cy="5143500"/>
            </a:xfrm>
            <a:prstGeom prst="rect">
              <a:avLst/>
            </a:prstGeom>
            <a:noFill/>
            <a:ln>
              <a:noFill/>
            </a:ln>
          </p:spPr>
        </p:pic>
      </p:grpSp>
      <p:sp>
        <p:nvSpPr>
          <p:cNvPr id="1858" name="Google Shape;1858;g16c0b718f56_4_1484"/>
          <p:cNvSpPr txBox="1">
            <a:spLocks noGrp="1"/>
          </p:cNvSpPr>
          <p:nvPr>
            <p:ph type="body" idx="1"/>
          </p:nvPr>
        </p:nvSpPr>
        <p:spPr>
          <a:xfrm>
            <a:off x="2299400" y="2331800"/>
            <a:ext cx="7593300" cy="2194500"/>
          </a:xfrm>
          <a:prstGeom prst="rect">
            <a:avLst/>
          </a:prstGeom>
        </p:spPr>
        <p:txBody>
          <a:bodyPr spcFirstLastPara="1" wrap="square" lIns="121900" tIns="121900" rIns="121900" bIns="121900" anchor="ctr" anchorCtr="0">
            <a:noAutofit/>
          </a:bodyPr>
          <a:lstStyle>
            <a:lvl1pPr marL="457200" lvl="0" indent="-361950" rtl="0">
              <a:lnSpc>
                <a:spcPct val="100000"/>
              </a:lnSpc>
              <a:spcBef>
                <a:spcPts val="0"/>
              </a:spcBef>
              <a:spcAft>
                <a:spcPts val="0"/>
              </a:spcAft>
              <a:buClr>
                <a:schemeClr val="accent1"/>
              </a:buClr>
              <a:buSzPts val="2100"/>
              <a:buFont typeface="Nunito Light"/>
              <a:buChar char="●"/>
              <a:defRPr/>
            </a:lvl1pPr>
            <a:lvl2pPr marL="914400" lvl="1" indent="-361950" rtl="0">
              <a:lnSpc>
                <a:spcPct val="100000"/>
              </a:lnSpc>
              <a:spcBef>
                <a:spcPts val="0"/>
              </a:spcBef>
              <a:spcAft>
                <a:spcPts val="0"/>
              </a:spcAft>
              <a:buSzPts val="2100"/>
              <a:buFont typeface="Nunito Light"/>
              <a:buChar char="○"/>
              <a:defRPr/>
            </a:lvl2pPr>
            <a:lvl3pPr marL="1371600" lvl="2" indent="-355600" rtl="0">
              <a:lnSpc>
                <a:spcPct val="100000"/>
              </a:lnSpc>
              <a:spcBef>
                <a:spcPts val="2100"/>
              </a:spcBef>
              <a:spcAft>
                <a:spcPts val="0"/>
              </a:spcAft>
              <a:buSzPts val="2000"/>
              <a:buFont typeface="Nunito Light"/>
              <a:buChar char="■"/>
              <a:defRPr/>
            </a:lvl3pPr>
            <a:lvl4pPr marL="1828800" lvl="3" indent="-355600" rtl="0">
              <a:lnSpc>
                <a:spcPct val="100000"/>
              </a:lnSpc>
              <a:spcBef>
                <a:spcPts val="2100"/>
              </a:spcBef>
              <a:spcAft>
                <a:spcPts val="0"/>
              </a:spcAft>
              <a:buSzPts val="2000"/>
              <a:buFont typeface="Nunito Light"/>
              <a:buChar char="●"/>
              <a:defRPr/>
            </a:lvl4pPr>
            <a:lvl5pPr marL="2286000" lvl="4" indent="-355600" rtl="0">
              <a:lnSpc>
                <a:spcPct val="100000"/>
              </a:lnSpc>
              <a:spcBef>
                <a:spcPts val="2100"/>
              </a:spcBef>
              <a:spcAft>
                <a:spcPts val="0"/>
              </a:spcAft>
              <a:buSzPts val="2000"/>
              <a:buFont typeface="Nunito Light"/>
              <a:buChar char="○"/>
              <a:defRPr/>
            </a:lvl5pPr>
            <a:lvl6pPr marL="2743200" lvl="5" indent="-355600" rtl="0">
              <a:lnSpc>
                <a:spcPct val="100000"/>
              </a:lnSpc>
              <a:spcBef>
                <a:spcPts val="2100"/>
              </a:spcBef>
              <a:spcAft>
                <a:spcPts val="0"/>
              </a:spcAft>
              <a:buSzPts val="2000"/>
              <a:buFont typeface="Nunito Light"/>
              <a:buChar char="■"/>
              <a:defRPr/>
            </a:lvl6pPr>
            <a:lvl7pPr marL="3200400" lvl="6" indent="-336550" rtl="0">
              <a:lnSpc>
                <a:spcPct val="100000"/>
              </a:lnSpc>
              <a:spcBef>
                <a:spcPts val="2100"/>
              </a:spcBef>
              <a:spcAft>
                <a:spcPts val="0"/>
              </a:spcAft>
              <a:buSzPts val="1700"/>
              <a:buFont typeface="Nunito Light"/>
              <a:buChar char="●"/>
              <a:defRPr/>
            </a:lvl7pPr>
            <a:lvl8pPr marL="3657600" lvl="7" indent="-336550" rtl="0">
              <a:lnSpc>
                <a:spcPct val="100000"/>
              </a:lnSpc>
              <a:spcBef>
                <a:spcPts val="2100"/>
              </a:spcBef>
              <a:spcAft>
                <a:spcPts val="0"/>
              </a:spcAft>
              <a:buSzPts val="1700"/>
              <a:buFont typeface="Nunito Light"/>
              <a:buChar char="○"/>
              <a:defRPr/>
            </a:lvl8pPr>
            <a:lvl9pPr marL="4114800" lvl="8" indent="-355600" rtl="0">
              <a:lnSpc>
                <a:spcPct val="100000"/>
              </a:lnSpc>
              <a:spcBef>
                <a:spcPts val="2100"/>
              </a:spcBef>
              <a:spcAft>
                <a:spcPts val="2100"/>
              </a:spcAft>
              <a:buSzPts val="2000"/>
              <a:buFont typeface="Nunito Light"/>
              <a:buChar char="■"/>
              <a:defRPr/>
            </a:lvl9pPr>
          </a:lstStyle>
          <a:p>
            <a:endParaRPr/>
          </a:p>
        </p:txBody>
      </p:sp>
      <p:sp>
        <p:nvSpPr>
          <p:cNvPr id="1859" name="Google Shape;1859;g16c0b718f56_4_1484"/>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Clr>
                <a:schemeClr val="accent1"/>
              </a:buClr>
              <a:buSzPts val="4700"/>
              <a:buNone/>
              <a:defRPr>
                <a:solidFill>
                  <a:schemeClr val="accent1"/>
                </a:solidFill>
              </a:defRPr>
            </a:lvl2pPr>
            <a:lvl3pPr lvl="2" algn="ctr" rtl="0">
              <a:spcBef>
                <a:spcPts val="0"/>
              </a:spcBef>
              <a:spcAft>
                <a:spcPts val="0"/>
              </a:spcAft>
              <a:buClr>
                <a:schemeClr val="accent1"/>
              </a:buClr>
              <a:buSzPts val="4700"/>
              <a:buNone/>
              <a:defRPr>
                <a:solidFill>
                  <a:schemeClr val="accent1"/>
                </a:solidFill>
              </a:defRPr>
            </a:lvl3pPr>
            <a:lvl4pPr lvl="3" algn="ctr" rtl="0">
              <a:spcBef>
                <a:spcPts val="0"/>
              </a:spcBef>
              <a:spcAft>
                <a:spcPts val="0"/>
              </a:spcAft>
              <a:buClr>
                <a:schemeClr val="accent1"/>
              </a:buClr>
              <a:buSzPts val="4700"/>
              <a:buNone/>
              <a:defRPr>
                <a:solidFill>
                  <a:schemeClr val="accent1"/>
                </a:solidFill>
              </a:defRPr>
            </a:lvl4pPr>
            <a:lvl5pPr lvl="4" algn="ctr" rtl="0">
              <a:spcBef>
                <a:spcPts val="0"/>
              </a:spcBef>
              <a:spcAft>
                <a:spcPts val="0"/>
              </a:spcAft>
              <a:buClr>
                <a:schemeClr val="accent1"/>
              </a:buClr>
              <a:buSzPts val="4700"/>
              <a:buNone/>
              <a:defRPr>
                <a:solidFill>
                  <a:schemeClr val="accent1"/>
                </a:solidFill>
              </a:defRPr>
            </a:lvl5pPr>
            <a:lvl6pPr lvl="5" algn="ctr" rtl="0">
              <a:spcBef>
                <a:spcPts val="0"/>
              </a:spcBef>
              <a:spcAft>
                <a:spcPts val="0"/>
              </a:spcAft>
              <a:buClr>
                <a:schemeClr val="accent1"/>
              </a:buClr>
              <a:buSzPts val="4700"/>
              <a:buNone/>
              <a:defRPr>
                <a:solidFill>
                  <a:schemeClr val="accent1"/>
                </a:solidFill>
              </a:defRPr>
            </a:lvl6pPr>
            <a:lvl7pPr lvl="6" algn="ctr" rtl="0">
              <a:spcBef>
                <a:spcPts val="0"/>
              </a:spcBef>
              <a:spcAft>
                <a:spcPts val="0"/>
              </a:spcAft>
              <a:buClr>
                <a:schemeClr val="accent1"/>
              </a:buClr>
              <a:buSzPts val="4700"/>
              <a:buNone/>
              <a:defRPr>
                <a:solidFill>
                  <a:schemeClr val="accent1"/>
                </a:solidFill>
              </a:defRPr>
            </a:lvl7pPr>
            <a:lvl8pPr lvl="7" algn="ctr" rtl="0">
              <a:spcBef>
                <a:spcPts val="0"/>
              </a:spcBef>
              <a:spcAft>
                <a:spcPts val="0"/>
              </a:spcAft>
              <a:buClr>
                <a:schemeClr val="accent1"/>
              </a:buClr>
              <a:buSzPts val="4700"/>
              <a:buNone/>
              <a:defRPr>
                <a:solidFill>
                  <a:schemeClr val="accent1"/>
                </a:solidFill>
              </a:defRPr>
            </a:lvl8pPr>
            <a:lvl9pPr lvl="8" algn="ctr" rtl="0">
              <a:spcBef>
                <a:spcPts val="0"/>
              </a:spcBef>
              <a:spcAft>
                <a:spcPts val="0"/>
              </a:spcAft>
              <a:buClr>
                <a:schemeClr val="accent1"/>
              </a:buClr>
              <a:buSzPts val="4700"/>
              <a:buNone/>
              <a:defRPr>
                <a:solidFill>
                  <a:schemeClr val="accent1"/>
                </a:solidFill>
              </a:defRPr>
            </a:lvl9pPr>
          </a:lstStyle>
          <a:p>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60"/>
        <p:cNvGrpSpPr/>
        <p:nvPr/>
      </p:nvGrpSpPr>
      <p:grpSpPr>
        <a:xfrm>
          <a:off x="0" y="0"/>
          <a:ext cx="0" cy="0"/>
          <a:chOff x="0" y="0"/>
          <a:chExt cx="0" cy="0"/>
        </a:xfrm>
      </p:grpSpPr>
      <p:grpSp>
        <p:nvGrpSpPr>
          <p:cNvPr id="1861" name="Google Shape;1861;g16c0b718f56_4_1490"/>
          <p:cNvGrpSpPr/>
          <p:nvPr/>
        </p:nvGrpSpPr>
        <p:grpSpPr>
          <a:xfrm>
            <a:off x="-68" y="-10833"/>
            <a:ext cx="12191692" cy="6857829"/>
            <a:chOff x="2042566" y="-8125"/>
            <a:chExt cx="9143998" cy="5143500"/>
          </a:xfrm>
        </p:grpSpPr>
        <p:pic>
          <p:nvPicPr>
            <p:cNvPr id="1862" name="Google Shape;1862;g16c0b718f56_4_1490"/>
            <p:cNvPicPr preferRelativeResize="0"/>
            <p:nvPr/>
          </p:nvPicPr>
          <p:blipFill rotWithShape="1">
            <a:blip r:embed="rId2">
              <a:alphaModFix/>
            </a:blip>
            <a:srcRect l="37410"/>
            <a:stretch/>
          </p:blipFill>
          <p:spPr>
            <a:xfrm>
              <a:off x="2042566" y="-8125"/>
              <a:ext cx="5722973" cy="5143500"/>
            </a:xfrm>
            <a:prstGeom prst="rect">
              <a:avLst/>
            </a:prstGeom>
            <a:noFill/>
            <a:ln>
              <a:noFill/>
            </a:ln>
          </p:spPr>
        </p:pic>
        <p:pic>
          <p:nvPicPr>
            <p:cNvPr id="1863" name="Google Shape;1863;g16c0b718f56_4_1490"/>
            <p:cNvPicPr preferRelativeResize="0"/>
            <p:nvPr/>
          </p:nvPicPr>
          <p:blipFill rotWithShape="1">
            <a:blip r:embed="rId3">
              <a:alphaModFix/>
            </a:blip>
            <a:srcRect l="13491" r="48147"/>
            <a:stretch/>
          </p:blipFill>
          <p:spPr>
            <a:xfrm flipH="1">
              <a:off x="7678864" y="-8125"/>
              <a:ext cx="3507701" cy="5143500"/>
            </a:xfrm>
            <a:prstGeom prst="rect">
              <a:avLst/>
            </a:prstGeom>
            <a:noFill/>
            <a:ln>
              <a:noFill/>
            </a:ln>
          </p:spPr>
        </p:pic>
      </p:grpSp>
      <p:sp>
        <p:nvSpPr>
          <p:cNvPr id="1864" name="Google Shape;1864;g16c0b718f56_4_1490"/>
          <p:cNvSpPr txBox="1">
            <a:spLocks noGrp="1"/>
          </p:cNvSpPr>
          <p:nvPr>
            <p:ph type="title"/>
          </p:nvPr>
        </p:nvSpPr>
        <p:spPr>
          <a:xfrm>
            <a:off x="995800" y="1702000"/>
            <a:ext cx="8778000" cy="3453900"/>
          </a:xfrm>
          <a:prstGeom prst="rect">
            <a:avLst/>
          </a:prstGeom>
        </p:spPr>
        <p:txBody>
          <a:bodyPr spcFirstLastPara="1" wrap="square" lIns="121900" tIns="121900" rIns="121900" bIns="121900" anchor="ctr" anchorCtr="0">
            <a:noAutofit/>
          </a:bodyPr>
          <a:lstStyle>
            <a:lvl1pPr lvl="0" algn="l" rtl="0">
              <a:lnSpc>
                <a:spcPct val="80000"/>
              </a:lnSpc>
              <a:spcBef>
                <a:spcPts val="0"/>
              </a:spcBef>
              <a:spcAft>
                <a:spcPts val="0"/>
              </a:spcAft>
              <a:buSzPts val="6400"/>
              <a:buNone/>
              <a:defRPr sz="147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65"/>
        <p:cNvGrpSpPr/>
        <p:nvPr/>
      </p:nvGrpSpPr>
      <p:grpSpPr>
        <a:xfrm>
          <a:off x="0" y="0"/>
          <a:ext cx="0" cy="0"/>
          <a:chOff x="0" y="0"/>
          <a:chExt cx="0" cy="0"/>
        </a:xfrm>
      </p:grpSpPr>
      <p:grpSp>
        <p:nvGrpSpPr>
          <p:cNvPr id="1866" name="Google Shape;1866;g16c0b718f56_4_1495"/>
          <p:cNvGrpSpPr/>
          <p:nvPr/>
        </p:nvGrpSpPr>
        <p:grpSpPr>
          <a:xfrm>
            <a:off x="2" y="-10833"/>
            <a:ext cx="12191693" cy="6857829"/>
            <a:chOff x="1" y="-8125"/>
            <a:chExt cx="9143999" cy="5143500"/>
          </a:xfrm>
        </p:grpSpPr>
        <p:pic>
          <p:nvPicPr>
            <p:cNvPr id="1867" name="Google Shape;1867;g16c0b718f56_4_1495"/>
            <p:cNvPicPr preferRelativeResize="0"/>
            <p:nvPr/>
          </p:nvPicPr>
          <p:blipFill rotWithShape="1">
            <a:blip r:embed="rId2">
              <a:alphaModFix/>
            </a:blip>
            <a:srcRect l="26739"/>
            <a:stretch/>
          </p:blipFill>
          <p:spPr>
            <a:xfrm flipH="1">
              <a:off x="2445249" y="-8125"/>
              <a:ext cx="6698750" cy="5143500"/>
            </a:xfrm>
            <a:prstGeom prst="rect">
              <a:avLst/>
            </a:prstGeom>
            <a:noFill/>
            <a:ln>
              <a:noFill/>
            </a:ln>
          </p:spPr>
        </p:pic>
        <p:pic>
          <p:nvPicPr>
            <p:cNvPr id="1868" name="Google Shape;1868;g16c0b718f56_4_1495"/>
            <p:cNvPicPr preferRelativeResize="0"/>
            <p:nvPr/>
          </p:nvPicPr>
          <p:blipFill rotWithShape="1">
            <a:blip r:embed="rId3">
              <a:alphaModFix/>
            </a:blip>
            <a:srcRect l="24165" r="48144"/>
            <a:stretch/>
          </p:blipFill>
          <p:spPr>
            <a:xfrm>
              <a:off x="1" y="-8125"/>
              <a:ext cx="2531923" cy="5143500"/>
            </a:xfrm>
            <a:prstGeom prst="rect">
              <a:avLst/>
            </a:prstGeom>
            <a:noFill/>
            <a:ln>
              <a:noFill/>
            </a:ln>
          </p:spPr>
        </p:pic>
      </p:grpSp>
      <p:sp>
        <p:nvSpPr>
          <p:cNvPr id="1869" name="Google Shape;1869;g16c0b718f56_4_1495"/>
          <p:cNvSpPr txBox="1">
            <a:spLocks noGrp="1"/>
          </p:cNvSpPr>
          <p:nvPr>
            <p:ph type="title"/>
          </p:nvPr>
        </p:nvSpPr>
        <p:spPr>
          <a:xfrm>
            <a:off x="2764800" y="1940202"/>
            <a:ext cx="8084700" cy="1097100"/>
          </a:xfrm>
          <a:prstGeom prst="rect">
            <a:avLst/>
          </a:prstGeom>
          <a:noFill/>
        </p:spPr>
        <p:txBody>
          <a:bodyPr spcFirstLastPara="1" wrap="square" lIns="121900" tIns="121900" rIns="121900" bIns="121900" anchor="ctr" anchorCtr="0">
            <a:noAutofit/>
          </a:bodyPr>
          <a:lstStyle>
            <a:lvl1pPr lvl="0" algn="r" rtl="0">
              <a:spcBef>
                <a:spcPts val="0"/>
              </a:spcBef>
              <a:spcAft>
                <a:spcPts val="0"/>
              </a:spcAft>
              <a:buSzPts val="4700"/>
              <a:buNone/>
              <a:defRPr sz="8700"/>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870" name="Google Shape;1870;g16c0b718f56_4_1495"/>
          <p:cNvSpPr txBox="1">
            <a:spLocks noGrp="1"/>
          </p:cNvSpPr>
          <p:nvPr>
            <p:ph type="subTitle" idx="1"/>
          </p:nvPr>
        </p:nvSpPr>
        <p:spPr>
          <a:xfrm>
            <a:off x="2764800" y="3140598"/>
            <a:ext cx="8084700" cy="17772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2000"/>
              <a:buNone/>
              <a:defRPr sz="23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71"/>
        <p:cNvGrpSpPr/>
        <p:nvPr/>
      </p:nvGrpSpPr>
      <p:grpSpPr>
        <a:xfrm>
          <a:off x="0" y="0"/>
          <a:ext cx="0" cy="0"/>
          <a:chOff x="0" y="0"/>
          <a:chExt cx="0" cy="0"/>
        </a:xfrm>
      </p:grpSpPr>
      <p:sp>
        <p:nvSpPr>
          <p:cNvPr id="1872" name="Google Shape;1872;g16c0b718f56_4_1501"/>
          <p:cNvSpPr txBox="1">
            <a:spLocks noGrp="1"/>
          </p:cNvSpPr>
          <p:nvPr>
            <p:ph type="title"/>
          </p:nvPr>
        </p:nvSpPr>
        <p:spPr>
          <a:xfrm>
            <a:off x="1052567" y="738867"/>
            <a:ext cx="6672300" cy="1416000"/>
          </a:xfrm>
          <a:prstGeom prst="rect">
            <a:avLst/>
          </a:prstGeom>
          <a:noFill/>
        </p:spPr>
        <p:txBody>
          <a:bodyPr spcFirstLastPara="1" wrap="square" lIns="121900" tIns="121900" rIns="121900" bIns="121900" anchor="ctr" anchorCtr="0">
            <a:noAutofit/>
          </a:bodyPr>
          <a:lstStyle>
            <a:lvl1pPr lvl="0" algn="l" rtl="0">
              <a:spcBef>
                <a:spcPts val="0"/>
              </a:spcBef>
              <a:spcAft>
                <a:spcPts val="0"/>
              </a:spcAft>
              <a:buSzPts val="4700"/>
              <a:buNone/>
              <a:defRPr sz="4700">
                <a:solidFill>
                  <a:schemeClr val="dk2"/>
                </a:solidFill>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73"/>
        <p:cNvGrpSpPr/>
        <p:nvPr/>
      </p:nvGrpSpPr>
      <p:grpSpPr>
        <a:xfrm>
          <a:off x="0" y="0"/>
          <a:ext cx="0" cy="0"/>
          <a:chOff x="0" y="0"/>
          <a:chExt cx="0" cy="0"/>
        </a:xfrm>
      </p:grpSpPr>
      <p:grpSp>
        <p:nvGrpSpPr>
          <p:cNvPr id="1874" name="Google Shape;1874;g16c0b718f56_4_1503"/>
          <p:cNvGrpSpPr/>
          <p:nvPr/>
        </p:nvGrpSpPr>
        <p:grpSpPr>
          <a:xfrm rot="10800000" flipH="1">
            <a:off x="160" y="171"/>
            <a:ext cx="12202662" cy="6857829"/>
            <a:chOff x="1208926" y="-8125"/>
            <a:chExt cx="9152226" cy="5143500"/>
          </a:xfrm>
        </p:grpSpPr>
        <p:pic>
          <p:nvPicPr>
            <p:cNvPr id="1875" name="Google Shape;1875;g16c0b718f56_4_1503"/>
            <p:cNvPicPr preferRelativeResize="0"/>
            <p:nvPr/>
          </p:nvPicPr>
          <p:blipFill rotWithShape="1">
            <a:blip r:embed="rId2">
              <a:alphaModFix/>
            </a:blip>
            <a:srcRect l="28294"/>
            <a:stretch/>
          </p:blipFill>
          <p:spPr>
            <a:xfrm>
              <a:off x="1208926" y="-8125"/>
              <a:ext cx="6556627" cy="5143500"/>
            </a:xfrm>
            <a:prstGeom prst="rect">
              <a:avLst/>
            </a:prstGeom>
            <a:noFill/>
            <a:ln>
              <a:noFill/>
            </a:ln>
          </p:spPr>
        </p:pic>
        <p:pic>
          <p:nvPicPr>
            <p:cNvPr id="1876" name="Google Shape;1876;g16c0b718f56_4_1503"/>
            <p:cNvPicPr preferRelativeResize="0"/>
            <p:nvPr/>
          </p:nvPicPr>
          <p:blipFill rotWithShape="1">
            <a:blip r:embed="rId3">
              <a:alphaModFix/>
            </a:blip>
            <a:srcRect l="22520" r="48144"/>
            <a:stretch/>
          </p:blipFill>
          <p:spPr>
            <a:xfrm flipH="1">
              <a:off x="7678878" y="-8125"/>
              <a:ext cx="2682274" cy="5143500"/>
            </a:xfrm>
            <a:prstGeom prst="rect">
              <a:avLst/>
            </a:prstGeom>
            <a:noFill/>
            <a:ln>
              <a:noFill/>
            </a:ln>
          </p:spPr>
        </p:pic>
      </p:grpSp>
      <p:sp>
        <p:nvSpPr>
          <p:cNvPr id="1877" name="Google Shape;1877;g16c0b718f56_4_1503"/>
          <p:cNvSpPr txBox="1">
            <a:spLocks noGrp="1"/>
          </p:cNvSpPr>
          <p:nvPr>
            <p:ph type="title" hasCustomPrompt="1"/>
          </p:nvPr>
        </p:nvSpPr>
        <p:spPr>
          <a:xfrm>
            <a:off x="925000" y="2322934"/>
            <a:ext cx="9529200" cy="15123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12800"/>
              <a:buNone/>
              <a:defRPr sz="10000"/>
            </a:lvl1pPr>
            <a:lvl2pPr lvl="1" algn="ctr" rtl="0">
              <a:spcBef>
                <a:spcPts val="0"/>
              </a:spcBef>
              <a:spcAft>
                <a:spcPts val="0"/>
              </a:spcAft>
              <a:buSzPts val="12800"/>
              <a:buNone/>
              <a:defRPr sz="12800"/>
            </a:lvl2pPr>
            <a:lvl3pPr lvl="2" algn="ctr" rtl="0">
              <a:spcBef>
                <a:spcPts val="0"/>
              </a:spcBef>
              <a:spcAft>
                <a:spcPts val="0"/>
              </a:spcAft>
              <a:buSzPts val="12800"/>
              <a:buNone/>
              <a:defRPr sz="12800"/>
            </a:lvl3pPr>
            <a:lvl4pPr lvl="3" algn="ctr" rtl="0">
              <a:spcBef>
                <a:spcPts val="0"/>
              </a:spcBef>
              <a:spcAft>
                <a:spcPts val="0"/>
              </a:spcAft>
              <a:buSzPts val="12800"/>
              <a:buNone/>
              <a:defRPr sz="12800"/>
            </a:lvl4pPr>
            <a:lvl5pPr lvl="4" algn="ctr" rtl="0">
              <a:spcBef>
                <a:spcPts val="0"/>
              </a:spcBef>
              <a:spcAft>
                <a:spcPts val="0"/>
              </a:spcAft>
              <a:buSzPts val="12800"/>
              <a:buNone/>
              <a:defRPr sz="12800"/>
            </a:lvl5pPr>
            <a:lvl6pPr lvl="5" algn="ctr" rtl="0">
              <a:spcBef>
                <a:spcPts val="0"/>
              </a:spcBef>
              <a:spcAft>
                <a:spcPts val="0"/>
              </a:spcAft>
              <a:buSzPts val="12800"/>
              <a:buNone/>
              <a:defRPr sz="12800"/>
            </a:lvl6pPr>
            <a:lvl7pPr lvl="6" algn="ctr" rtl="0">
              <a:spcBef>
                <a:spcPts val="0"/>
              </a:spcBef>
              <a:spcAft>
                <a:spcPts val="0"/>
              </a:spcAft>
              <a:buSzPts val="12800"/>
              <a:buNone/>
              <a:defRPr sz="12800"/>
            </a:lvl7pPr>
            <a:lvl8pPr lvl="7" algn="ctr" rtl="0">
              <a:spcBef>
                <a:spcPts val="0"/>
              </a:spcBef>
              <a:spcAft>
                <a:spcPts val="0"/>
              </a:spcAft>
              <a:buSzPts val="12800"/>
              <a:buNone/>
              <a:defRPr sz="12800"/>
            </a:lvl8pPr>
            <a:lvl9pPr lvl="8" algn="ctr" rtl="0">
              <a:spcBef>
                <a:spcPts val="0"/>
              </a:spcBef>
              <a:spcAft>
                <a:spcPts val="0"/>
              </a:spcAft>
              <a:buSzPts val="12800"/>
              <a:buNone/>
              <a:defRPr sz="12800"/>
            </a:lvl9pPr>
          </a:lstStyle>
          <a:p>
            <a:r>
              <a:t>xx%</a:t>
            </a:r>
          </a:p>
        </p:txBody>
      </p:sp>
      <p:sp>
        <p:nvSpPr>
          <p:cNvPr id="1878" name="Google Shape;1878;g16c0b718f56_4_1503"/>
          <p:cNvSpPr txBox="1">
            <a:spLocks noGrp="1"/>
          </p:cNvSpPr>
          <p:nvPr>
            <p:ph type="subTitle" idx="1"/>
          </p:nvPr>
        </p:nvSpPr>
        <p:spPr>
          <a:xfrm>
            <a:off x="925600" y="3872266"/>
            <a:ext cx="9528000" cy="662700"/>
          </a:xfrm>
          <a:prstGeom prst="rect">
            <a:avLst/>
          </a:prstGeom>
          <a:noFill/>
        </p:spPr>
        <p:txBody>
          <a:bodyPr spcFirstLastPara="1" wrap="square" lIns="121900" tIns="121900" rIns="121900" bIns="121900"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879"/>
        <p:cNvGrpSpPr/>
        <p:nvPr/>
      </p:nvGrpSpPr>
      <p:grpSpPr>
        <a:xfrm>
          <a:off x="0" y="0"/>
          <a:ext cx="0" cy="0"/>
          <a:chOff x="0" y="0"/>
          <a:chExt cx="0" cy="0"/>
        </a:xfrm>
      </p:grpSpPr>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880"/>
        <p:cNvGrpSpPr/>
        <p:nvPr/>
      </p:nvGrpSpPr>
      <p:grpSpPr>
        <a:xfrm>
          <a:off x="0" y="0"/>
          <a:ext cx="0" cy="0"/>
          <a:chOff x="0" y="0"/>
          <a:chExt cx="0" cy="0"/>
        </a:xfrm>
      </p:grpSpPr>
      <p:pic>
        <p:nvPicPr>
          <p:cNvPr id="1881" name="Google Shape;1881;g16c0b718f56_4_1510"/>
          <p:cNvPicPr preferRelativeResize="0"/>
          <p:nvPr/>
        </p:nvPicPr>
        <p:blipFill rotWithShape="1">
          <a:blip r:embed="rId2">
            <a:alphaModFix/>
          </a:blip>
          <a:srcRect r="12080"/>
          <a:stretch/>
        </p:blipFill>
        <p:spPr>
          <a:xfrm>
            <a:off x="1491500" y="12267"/>
            <a:ext cx="10700501" cy="6845734"/>
          </a:xfrm>
          <a:prstGeom prst="rect">
            <a:avLst/>
          </a:prstGeom>
          <a:noFill/>
          <a:ln>
            <a:noFill/>
          </a:ln>
        </p:spPr>
      </p:pic>
      <p:sp>
        <p:nvSpPr>
          <p:cNvPr id="1882" name="Google Shape;1882;g16c0b718f56_4_1510"/>
          <p:cNvSpPr txBox="1">
            <a:spLocks noGrp="1"/>
          </p:cNvSpPr>
          <p:nvPr>
            <p:ph type="title"/>
          </p:nvPr>
        </p:nvSpPr>
        <p:spPr>
          <a:xfrm>
            <a:off x="2035213" y="1961833"/>
            <a:ext cx="40872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883" name="Google Shape;1883;g16c0b718f56_4_1510"/>
          <p:cNvSpPr txBox="1">
            <a:spLocks noGrp="1"/>
          </p:cNvSpPr>
          <p:nvPr>
            <p:ph type="subTitle" idx="1"/>
          </p:nvPr>
        </p:nvSpPr>
        <p:spPr>
          <a:xfrm>
            <a:off x="2035213" y="2450018"/>
            <a:ext cx="40872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884" name="Google Shape;1884;g16c0b718f56_4_1510"/>
          <p:cNvSpPr txBox="1">
            <a:spLocks noGrp="1"/>
          </p:cNvSpPr>
          <p:nvPr>
            <p:ph type="title" idx="2"/>
          </p:nvPr>
        </p:nvSpPr>
        <p:spPr>
          <a:xfrm flipH="1">
            <a:off x="7287499" y="1961833"/>
            <a:ext cx="4088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885" name="Google Shape;1885;g16c0b718f56_4_1510"/>
          <p:cNvSpPr txBox="1">
            <a:spLocks noGrp="1"/>
          </p:cNvSpPr>
          <p:nvPr>
            <p:ph type="subTitle" idx="3"/>
          </p:nvPr>
        </p:nvSpPr>
        <p:spPr>
          <a:xfrm flipH="1">
            <a:off x="7287371" y="2450022"/>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886" name="Google Shape;1886;g16c0b718f56_4_1510"/>
          <p:cNvSpPr txBox="1">
            <a:spLocks noGrp="1"/>
          </p:cNvSpPr>
          <p:nvPr>
            <p:ph type="title" idx="4" hasCustomPrompt="1"/>
          </p:nvPr>
        </p:nvSpPr>
        <p:spPr>
          <a:xfrm>
            <a:off x="910296" y="2304897"/>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887" name="Google Shape;1887;g16c0b718f56_4_1510"/>
          <p:cNvSpPr txBox="1">
            <a:spLocks noGrp="1"/>
          </p:cNvSpPr>
          <p:nvPr>
            <p:ph type="title" idx="5" hasCustomPrompt="1"/>
          </p:nvPr>
        </p:nvSpPr>
        <p:spPr>
          <a:xfrm flipH="1">
            <a:off x="6165533" y="2304774"/>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888" name="Google Shape;1888;g16c0b718f56_4_1510"/>
          <p:cNvSpPr txBox="1">
            <a:spLocks noGrp="1"/>
          </p:cNvSpPr>
          <p:nvPr>
            <p:ph type="title" idx="6"/>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4700"/>
              <a:buNone/>
              <a:defRPr sz="4900"/>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889" name="Google Shape;1889;g16c0b718f56_4_1510"/>
          <p:cNvSpPr txBox="1">
            <a:spLocks noGrp="1"/>
          </p:cNvSpPr>
          <p:nvPr>
            <p:ph type="title" idx="7"/>
          </p:nvPr>
        </p:nvSpPr>
        <p:spPr>
          <a:xfrm>
            <a:off x="2035213" y="4311597"/>
            <a:ext cx="40872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890" name="Google Shape;1890;g16c0b718f56_4_1510"/>
          <p:cNvSpPr txBox="1">
            <a:spLocks noGrp="1"/>
          </p:cNvSpPr>
          <p:nvPr>
            <p:ph type="subTitle" idx="8"/>
          </p:nvPr>
        </p:nvSpPr>
        <p:spPr>
          <a:xfrm>
            <a:off x="2035213" y="4801433"/>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891" name="Google Shape;1891;g16c0b718f56_4_1510"/>
          <p:cNvSpPr txBox="1">
            <a:spLocks noGrp="1"/>
          </p:cNvSpPr>
          <p:nvPr>
            <p:ph type="title" idx="9"/>
          </p:nvPr>
        </p:nvSpPr>
        <p:spPr>
          <a:xfrm flipH="1">
            <a:off x="7287499" y="4311596"/>
            <a:ext cx="4088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892" name="Google Shape;1892;g16c0b718f56_4_1510"/>
          <p:cNvSpPr txBox="1">
            <a:spLocks noGrp="1"/>
          </p:cNvSpPr>
          <p:nvPr>
            <p:ph type="subTitle" idx="13"/>
          </p:nvPr>
        </p:nvSpPr>
        <p:spPr>
          <a:xfrm flipH="1">
            <a:off x="7287371" y="4801433"/>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893" name="Google Shape;1893;g16c0b718f56_4_1510"/>
          <p:cNvSpPr txBox="1">
            <a:spLocks noGrp="1"/>
          </p:cNvSpPr>
          <p:nvPr>
            <p:ph type="title" idx="14" hasCustomPrompt="1"/>
          </p:nvPr>
        </p:nvSpPr>
        <p:spPr>
          <a:xfrm>
            <a:off x="910296" y="4654600"/>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894" name="Google Shape;1894;g16c0b718f56_4_1510"/>
          <p:cNvSpPr txBox="1">
            <a:spLocks noGrp="1"/>
          </p:cNvSpPr>
          <p:nvPr>
            <p:ph type="title" idx="15" hasCustomPrompt="1"/>
          </p:nvPr>
        </p:nvSpPr>
        <p:spPr>
          <a:xfrm flipH="1">
            <a:off x="6165533" y="4654600"/>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pic>
        <p:nvPicPr>
          <p:cNvPr id="1895" name="Google Shape;1895;g16c0b718f56_4_1510"/>
          <p:cNvPicPr preferRelativeResize="0"/>
          <p:nvPr/>
        </p:nvPicPr>
        <p:blipFill rotWithShape="1">
          <a:blip r:embed="rId3">
            <a:alphaModFix/>
          </a:blip>
          <a:srcRect l="39377" r="48144"/>
          <a:stretch/>
        </p:blipFill>
        <p:spPr>
          <a:xfrm>
            <a:off x="-1" y="0"/>
            <a:ext cx="1521298" cy="6858000"/>
          </a:xfrm>
          <a:prstGeom prst="rect">
            <a:avLst/>
          </a:prstGeom>
          <a:noFill/>
          <a:ln>
            <a:noFill/>
          </a:ln>
        </p:spPr>
      </p:pic>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matchingName="Quote">
  <p:cSld name="CUSTOM_24">
    <p:spTree>
      <p:nvGrpSpPr>
        <p:cNvPr id="1" name="Shape 1896"/>
        <p:cNvGrpSpPr/>
        <p:nvPr/>
      </p:nvGrpSpPr>
      <p:grpSpPr>
        <a:xfrm>
          <a:off x="0" y="0"/>
          <a:ext cx="0" cy="0"/>
          <a:chOff x="0" y="0"/>
          <a:chExt cx="0" cy="0"/>
        </a:xfrm>
      </p:grpSpPr>
      <p:pic>
        <p:nvPicPr>
          <p:cNvPr id="1897" name="Google Shape;1897;g16c0b718f56_4_1526"/>
          <p:cNvPicPr preferRelativeResize="0"/>
          <p:nvPr/>
        </p:nvPicPr>
        <p:blipFill rotWithShape="1">
          <a:blip r:embed="rId2">
            <a:alphaModFix/>
          </a:blip>
          <a:srcRect l="25069" r="48143"/>
          <a:stretch/>
        </p:blipFill>
        <p:spPr>
          <a:xfrm rot="10800000">
            <a:off x="8917694" y="-10833"/>
            <a:ext cx="3265704" cy="6858000"/>
          </a:xfrm>
          <a:prstGeom prst="rect">
            <a:avLst/>
          </a:prstGeom>
          <a:noFill/>
          <a:ln>
            <a:noFill/>
          </a:ln>
        </p:spPr>
      </p:pic>
      <p:pic>
        <p:nvPicPr>
          <p:cNvPr id="1898" name="Google Shape;1898;g16c0b718f56_4_1526"/>
          <p:cNvPicPr preferRelativeResize="0"/>
          <p:nvPr/>
        </p:nvPicPr>
        <p:blipFill rotWithShape="1">
          <a:blip r:embed="rId3">
            <a:alphaModFix/>
          </a:blip>
          <a:srcRect l="26659"/>
          <a:stretch/>
        </p:blipFill>
        <p:spPr>
          <a:xfrm rot="10800000" flipH="1">
            <a:off x="-9700" y="0"/>
            <a:ext cx="8941368" cy="6858000"/>
          </a:xfrm>
          <a:prstGeom prst="rect">
            <a:avLst/>
          </a:prstGeom>
          <a:noFill/>
          <a:ln>
            <a:noFill/>
          </a:ln>
        </p:spPr>
      </p:pic>
      <p:sp>
        <p:nvSpPr>
          <p:cNvPr id="1899" name="Google Shape;1899;g16c0b718f56_4_1526"/>
          <p:cNvSpPr txBox="1">
            <a:spLocks noGrp="1"/>
          </p:cNvSpPr>
          <p:nvPr>
            <p:ph type="subTitle" idx="1"/>
          </p:nvPr>
        </p:nvSpPr>
        <p:spPr>
          <a:xfrm>
            <a:off x="1850800" y="1905295"/>
            <a:ext cx="8490300" cy="2396700"/>
          </a:xfrm>
          <a:prstGeom prst="rect">
            <a:avLst/>
          </a:prstGeom>
          <a:no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37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900" name="Google Shape;1900;g16c0b718f56_4_1526"/>
          <p:cNvSpPr txBox="1">
            <a:spLocks noGrp="1"/>
          </p:cNvSpPr>
          <p:nvPr>
            <p:ph type="title"/>
          </p:nvPr>
        </p:nvSpPr>
        <p:spPr>
          <a:xfrm>
            <a:off x="1850800" y="4343105"/>
            <a:ext cx="84903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sz="3300"/>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7"/>
        <p:cNvGrpSpPr/>
        <p:nvPr/>
      </p:nvGrpSpPr>
      <p:grpSpPr>
        <a:xfrm>
          <a:off x="0" y="0"/>
          <a:ext cx="0" cy="0"/>
          <a:chOff x="0" y="0"/>
          <a:chExt cx="0" cy="0"/>
        </a:xfrm>
      </p:grpSpPr>
      <p:pic>
        <p:nvPicPr>
          <p:cNvPr id="168" name="Google Shape;168;g18f83eb609f_1_230"/>
          <p:cNvPicPr preferRelativeResize="0"/>
          <p:nvPr/>
        </p:nvPicPr>
        <p:blipFill rotWithShape="1">
          <a:blip r:embed="rId2">
            <a:alphaModFix/>
          </a:blip>
          <a:srcRect l="15074"/>
          <a:stretch/>
        </p:blipFill>
        <p:spPr>
          <a:xfrm rot="10800000" flipH="1">
            <a:off x="0" y="-10833"/>
            <a:ext cx="10354066" cy="6858000"/>
          </a:xfrm>
          <a:prstGeom prst="rect">
            <a:avLst/>
          </a:prstGeom>
          <a:noFill/>
          <a:ln>
            <a:noFill/>
          </a:ln>
        </p:spPr>
      </p:pic>
      <p:pic>
        <p:nvPicPr>
          <p:cNvPr id="169" name="Google Shape;169;g18f83eb609f_1_230"/>
          <p:cNvPicPr preferRelativeResize="0"/>
          <p:nvPr/>
        </p:nvPicPr>
        <p:blipFill rotWithShape="1">
          <a:blip r:embed="rId3">
            <a:alphaModFix/>
          </a:blip>
          <a:srcRect l="35831" r="48145"/>
          <a:stretch/>
        </p:blipFill>
        <p:spPr>
          <a:xfrm rot="10800000">
            <a:off x="10238501" y="-10833"/>
            <a:ext cx="1953499" cy="6858000"/>
          </a:xfrm>
          <a:prstGeom prst="rect">
            <a:avLst/>
          </a:prstGeom>
          <a:noFill/>
          <a:ln>
            <a:noFill/>
          </a:ln>
        </p:spPr>
      </p:pic>
      <p:sp>
        <p:nvSpPr>
          <p:cNvPr id="170" name="Google Shape;170;g18f83eb609f_1_230"/>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matchingName="Title only 1">
  <p:cSld name="CUSTOM_22">
    <p:spTree>
      <p:nvGrpSpPr>
        <p:cNvPr id="1" name="Shape 1901"/>
        <p:cNvGrpSpPr/>
        <p:nvPr/>
      </p:nvGrpSpPr>
      <p:grpSpPr>
        <a:xfrm>
          <a:off x="0" y="0"/>
          <a:ext cx="0" cy="0"/>
          <a:chOff x="0" y="0"/>
          <a:chExt cx="0" cy="0"/>
        </a:xfrm>
      </p:grpSpPr>
      <p:grpSp>
        <p:nvGrpSpPr>
          <p:cNvPr id="1902" name="Google Shape;1902;g16c0b718f56_4_1531"/>
          <p:cNvGrpSpPr/>
          <p:nvPr/>
        </p:nvGrpSpPr>
        <p:grpSpPr>
          <a:xfrm>
            <a:off x="0" y="-10833"/>
            <a:ext cx="12191695" cy="6857829"/>
            <a:chOff x="0" y="-8125"/>
            <a:chExt cx="9144000" cy="5143500"/>
          </a:xfrm>
        </p:grpSpPr>
        <p:pic>
          <p:nvPicPr>
            <p:cNvPr id="1903" name="Google Shape;1903;g16c0b718f56_4_1531"/>
            <p:cNvPicPr preferRelativeResize="0"/>
            <p:nvPr/>
          </p:nvPicPr>
          <p:blipFill rotWithShape="1">
            <a:blip r:embed="rId2">
              <a:alphaModFix/>
            </a:blip>
            <a:srcRect l="15074"/>
            <a:stretch/>
          </p:blipFill>
          <p:spPr>
            <a:xfrm rot="10800000">
              <a:off x="1378449" y="-8125"/>
              <a:ext cx="7765550" cy="5143500"/>
            </a:xfrm>
            <a:prstGeom prst="rect">
              <a:avLst/>
            </a:prstGeom>
            <a:noFill/>
            <a:ln>
              <a:noFill/>
            </a:ln>
          </p:spPr>
        </p:pic>
        <p:pic>
          <p:nvPicPr>
            <p:cNvPr id="1904" name="Google Shape;1904;g16c0b718f56_4_1531"/>
            <p:cNvPicPr preferRelativeResize="0"/>
            <p:nvPr/>
          </p:nvPicPr>
          <p:blipFill rotWithShape="1">
            <a:blip r:embed="rId3">
              <a:alphaModFix/>
            </a:blip>
            <a:srcRect l="35831" r="48145"/>
            <a:stretch/>
          </p:blipFill>
          <p:spPr>
            <a:xfrm rot="10800000" flipH="1">
              <a:off x="0" y="-8125"/>
              <a:ext cx="1465123" cy="5143500"/>
            </a:xfrm>
            <a:prstGeom prst="rect">
              <a:avLst/>
            </a:prstGeom>
            <a:noFill/>
            <a:ln>
              <a:noFill/>
            </a:ln>
          </p:spPr>
        </p:pic>
      </p:grpSp>
      <p:sp>
        <p:nvSpPr>
          <p:cNvPr id="1905" name="Google Shape;1905;g16c0b718f56_4_1531"/>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matchingName="Title only 2">
  <p:cSld name="CUSTOM_22_1">
    <p:spTree>
      <p:nvGrpSpPr>
        <p:cNvPr id="1" name="Shape 1906"/>
        <p:cNvGrpSpPr/>
        <p:nvPr/>
      </p:nvGrpSpPr>
      <p:grpSpPr>
        <a:xfrm>
          <a:off x="0" y="0"/>
          <a:ext cx="0" cy="0"/>
          <a:chOff x="0" y="0"/>
          <a:chExt cx="0" cy="0"/>
        </a:xfrm>
      </p:grpSpPr>
      <p:grpSp>
        <p:nvGrpSpPr>
          <p:cNvPr id="1907" name="Google Shape;1907;g16c0b718f56_4_1536"/>
          <p:cNvGrpSpPr/>
          <p:nvPr/>
        </p:nvGrpSpPr>
        <p:grpSpPr>
          <a:xfrm>
            <a:off x="0" y="-10833"/>
            <a:ext cx="12191695" cy="6857829"/>
            <a:chOff x="0" y="-8125"/>
            <a:chExt cx="9144000" cy="5143500"/>
          </a:xfrm>
        </p:grpSpPr>
        <p:pic>
          <p:nvPicPr>
            <p:cNvPr id="1908" name="Google Shape;1908;g16c0b718f56_4_1536"/>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909" name="Google Shape;1909;g16c0b718f56_4_1536"/>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1910" name="Google Shape;1910;g16c0b718f56_4_1536"/>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1911"/>
        <p:cNvGrpSpPr/>
        <p:nvPr/>
      </p:nvGrpSpPr>
      <p:grpSpPr>
        <a:xfrm>
          <a:off x="0" y="0"/>
          <a:ext cx="0" cy="0"/>
          <a:chOff x="0" y="0"/>
          <a:chExt cx="0" cy="0"/>
        </a:xfrm>
      </p:grpSpPr>
      <p:grpSp>
        <p:nvGrpSpPr>
          <p:cNvPr id="1912" name="Google Shape;1912;g16c0b718f56_4_1541"/>
          <p:cNvGrpSpPr/>
          <p:nvPr/>
        </p:nvGrpSpPr>
        <p:grpSpPr>
          <a:xfrm>
            <a:off x="-40" y="-10833"/>
            <a:ext cx="12189171" cy="6857829"/>
            <a:chOff x="1204367" y="-8125"/>
            <a:chExt cx="9142107" cy="5143500"/>
          </a:xfrm>
        </p:grpSpPr>
        <p:pic>
          <p:nvPicPr>
            <p:cNvPr id="1913" name="Google Shape;1913;g16c0b718f56_4_1541"/>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1914" name="Google Shape;1914;g16c0b718f56_4_1541"/>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1915" name="Google Shape;1915;g16c0b718f56_4_1541"/>
          <p:cNvSpPr txBox="1">
            <a:spLocks noGrp="1"/>
          </p:cNvSpPr>
          <p:nvPr>
            <p:ph type="title"/>
          </p:nvPr>
        </p:nvSpPr>
        <p:spPr>
          <a:xfrm>
            <a:off x="3235200" y="4298910"/>
            <a:ext cx="5721600" cy="7635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916" name="Google Shape;1916;g16c0b718f56_4_1541"/>
          <p:cNvSpPr txBox="1">
            <a:spLocks noGrp="1"/>
          </p:cNvSpPr>
          <p:nvPr>
            <p:ph type="subTitle" idx="1"/>
          </p:nvPr>
        </p:nvSpPr>
        <p:spPr>
          <a:xfrm>
            <a:off x="3234000" y="5048976"/>
            <a:ext cx="5724000" cy="91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917"/>
        <p:cNvGrpSpPr/>
        <p:nvPr/>
      </p:nvGrpSpPr>
      <p:grpSpPr>
        <a:xfrm>
          <a:off x="0" y="0"/>
          <a:ext cx="0" cy="0"/>
          <a:chOff x="0" y="0"/>
          <a:chExt cx="0" cy="0"/>
        </a:xfrm>
      </p:grpSpPr>
      <p:grpSp>
        <p:nvGrpSpPr>
          <p:cNvPr id="1918" name="Google Shape;1918;g16c0b718f56_4_1547"/>
          <p:cNvGrpSpPr/>
          <p:nvPr/>
        </p:nvGrpSpPr>
        <p:grpSpPr>
          <a:xfrm>
            <a:off x="-40" y="-10833"/>
            <a:ext cx="12189171" cy="6857829"/>
            <a:chOff x="1204367" y="-8125"/>
            <a:chExt cx="9142107" cy="5143500"/>
          </a:xfrm>
        </p:grpSpPr>
        <p:pic>
          <p:nvPicPr>
            <p:cNvPr id="1919" name="Google Shape;1919;g16c0b718f56_4_1547"/>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1920" name="Google Shape;1920;g16c0b718f56_4_1547"/>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1921" name="Google Shape;1921;g16c0b718f56_4_1547"/>
          <p:cNvSpPr txBox="1">
            <a:spLocks noGrp="1"/>
          </p:cNvSpPr>
          <p:nvPr>
            <p:ph type="title"/>
          </p:nvPr>
        </p:nvSpPr>
        <p:spPr>
          <a:xfrm>
            <a:off x="5891690" y="1901317"/>
            <a:ext cx="4604700" cy="2056500"/>
          </a:xfrm>
          <a:prstGeom prst="rect">
            <a:avLst/>
          </a:prstGeom>
          <a:noFill/>
        </p:spPr>
        <p:txBody>
          <a:bodyPr spcFirstLastPara="1" wrap="square" lIns="121900" tIns="121900" rIns="121900" bIns="121900" anchor="ctr" anchorCtr="0">
            <a:noAutofit/>
          </a:bodyPr>
          <a:lstStyle>
            <a:lvl1pPr lvl="0" algn="r"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922" name="Google Shape;1922;g16c0b718f56_4_1547"/>
          <p:cNvSpPr txBox="1">
            <a:spLocks noGrp="1"/>
          </p:cNvSpPr>
          <p:nvPr>
            <p:ph type="subTitle" idx="1"/>
          </p:nvPr>
        </p:nvSpPr>
        <p:spPr>
          <a:xfrm>
            <a:off x="5890733" y="4045883"/>
            <a:ext cx="4606500" cy="9108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Title and two columns 1">
  <p:cSld name="CUSTOM_14">
    <p:spTree>
      <p:nvGrpSpPr>
        <p:cNvPr id="1" name="Shape 1923"/>
        <p:cNvGrpSpPr/>
        <p:nvPr/>
      </p:nvGrpSpPr>
      <p:grpSpPr>
        <a:xfrm>
          <a:off x="0" y="0"/>
          <a:ext cx="0" cy="0"/>
          <a:chOff x="0" y="0"/>
          <a:chExt cx="0" cy="0"/>
        </a:xfrm>
      </p:grpSpPr>
      <p:grpSp>
        <p:nvGrpSpPr>
          <p:cNvPr id="1924" name="Google Shape;1924;g16c0b718f56_4_1553"/>
          <p:cNvGrpSpPr/>
          <p:nvPr/>
        </p:nvGrpSpPr>
        <p:grpSpPr>
          <a:xfrm>
            <a:off x="-40" y="-10833"/>
            <a:ext cx="12189171" cy="6857829"/>
            <a:chOff x="1204367" y="-8125"/>
            <a:chExt cx="9142107" cy="5143500"/>
          </a:xfrm>
        </p:grpSpPr>
        <p:pic>
          <p:nvPicPr>
            <p:cNvPr id="1925" name="Google Shape;1925;g16c0b718f56_4_1553"/>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1926" name="Google Shape;1926;g16c0b718f56_4_1553"/>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1927" name="Google Shape;1927;g16c0b718f56_4_1553"/>
          <p:cNvSpPr txBox="1">
            <a:spLocks noGrp="1"/>
          </p:cNvSpPr>
          <p:nvPr>
            <p:ph type="body" idx="1"/>
          </p:nvPr>
        </p:nvSpPr>
        <p:spPr>
          <a:xfrm>
            <a:off x="959979" y="2277533"/>
            <a:ext cx="5098500" cy="3855300"/>
          </a:xfrm>
          <a:prstGeom prst="rect">
            <a:avLst/>
          </a:prstGeom>
        </p:spPr>
        <p:txBody>
          <a:bodyPr spcFirstLastPara="1" wrap="square" lIns="121900" tIns="121900" rIns="121900" bIns="121900" anchor="t" anchorCtr="0">
            <a:noAutofit/>
          </a:bodyPr>
          <a:lstStyle>
            <a:lvl1pPr marL="457200" lvl="0" indent="-361950" rtl="0">
              <a:lnSpc>
                <a:spcPct val="100000"/>
              </a:lnSpc>
              <a:spcBef>
                <a:spcPts val="0"/>
              </a:spcBef>
              <a:spcAft>
                <a:spcPts val="0"/>
              </a:spcAft>
              <a:buSzPts val="2100"/>
              <a:buFont typeface="Nunito Light"/>
              <a:buChar char="●"/>
              <a:defRPr sz="2100"/>
            </a:lvl1pPr>
            <a:lvl2pPr marL="914400" lvl="1" indent="-361950" rtl="0">
              <a:lnSpc>
                <a:spcPct val="100000"/>
              </a:lnSpc>
              <a:spcBef>
                <a:spcPts val="0"/>
              </a:spcBef>
              <a:spcAft>
                <a:spcPts val="0"/>
              </a:spcAft>
              <a:buSzPts val="2100"/>
              <a:buFont typeface="Nunito Light"/>
              <a:buChar char="○"/>
              <a:defRPr sz="2100"/>
            </a:lvl2pPr>
            <a:lvl3pPr marL="1371600" lvl="2" indent="-361950" rtl="0">
              <a:lnSpc>
                <a:spcPct val="100000"/>
              </a:lnSpc>
              <a:spcBef>
                <a:spcPts val="0"/>
              </a:spcBef>
              <a:spcAft>
                <a:spcPts val="0"/>
              </a:spcAft>
              <a:buSzPts val="2100"/>
              <a:buFont typeface="Nunito Light"/>
              <a:buChar char="■"/>
              <a:defRPr sz="2100"/>
            </a:lvl3pPr>
            <a:lvl4pPr marL="1828800" lvl="3" indent="-361950" rtl="0">
              <a:lnSpc>
                <a:spcPct val="100000"/>
              </a:lnSpc>
              <a:spcBef>
                <a:spcPts val="0"/>
              </a:spcBef>
              <a:spcAft>
                <a:spcPts val="0"/>
              </a:spcAft>
              <a:buSzPts val="2100"/>
              <a:buFont typeface="Nunito Light"/>
              <a:buChar char="●"/>
              <a:defRPr sz="2100"/>
            </a:lvl4pPr>
            <a:lvl5pPr marL="2286000" lvl="4" indent="-361950" rtl="0">
              <a:lnSpc>
                <a:spcPct val="100000"/>
              </a:lnSpc>
              <a:spcBef>
                <a:spcPts val="0"/>
              </a:spcBef>
              <a:spcAft>
                <a:spcPts val="0"/>
              </a:spcAft>
              <a:buSzPts val="2100"/>
              <a:buFont typeface="Nunito Light"/>
              <a:buChar char="○"/>
              <a:defRPr sz="2100"/>
            </a:lvl5pPr>
            <a:lvl6pPr marL="2743200" lvl="5" indent="-361950" rtl="0">
              <a:lnSpc>
                <a:spcPct val="100000"/>
              </a:lnSpc>
              <a:spcBef>
                <a:spcPts val="0"/>
              </a:spcBef>
              <a:spcAft>
                <a:spcPts val="0"/>
              </a:spcAft>
              <a:buSzPts val="2100"/>
              <a:buFont typeface="Nunito Light"/>
              <a:buChar char="■"/>
              <a:defRPr sz="2100"/>
            </a:lvl6pPr>
            <a:lvl7pPr marL="3200400" lvl="6" indent="-361950" rtl="0">
              <a:lnSpc>
                <a:spcPct val="100000"/>
              </a:lnSpc>
              <a:spcBef>
                <a:spcPts val="0"/>
              </a:spcBef>
              <a:spcAft>
                <a:spcPts val="0"/>
              </a:spcAft>
              <a:buSzPts val="2100"/>
              <a:buFont typeface="Nunito Light"/>
              <a:buChar char="●"/>
              <a:defRPr sz="2100"/>
            </a:lvl7pPr>
            <a:lvl8pPr marL="3657600" lvl="7" indent="-361950" rtl="0">
              <a:lnSpc>
                <a:spcPct val="100000"/>
              </a:lnSpc>
              <a:spcBef>
                <a:spcPts val="0"/>
              </a:spcBef>
              <a:spcAft>
                <a:spcPts val="0"/>
              </a:spcAft>
              <a:buSzPts val="2100"/>
              <a:buFont typeface="Nunito Light"/>
              <a:buChar char="○"/>
              <a:defRPr sz="2100"/>
            </a:lvl8pPr>
            <a:lvl9pPr marL="4114800" lvl="8" indent="-361950" rtl="0">
              <a:lnSpc>
                <a:spcPct val="100000"/>
              </a:lnSpc>
              <a:spcBef>
                <a:spcPts val="0"/>
              </a:spcBef>
              <a:spcAft>
                <a:spcPts val="0"/>
              </a:spcAft>
              <a:buSzPts val="2100"/>
              <a:buFont typeface="Nunito Light"/>
              <a:buChar char="■"/>
              <a:defRPr sz="2100"/>
            </a:lvl9pPr>
          </a:lstStyle>
          <a:p>
            <a:endParaRPr/>
          </a:p>
        </p:txBody>
      </p:sp>
      <p:sp>
        <p:nvSpPr>
          <p:cNvPr id="1928" name="Google Shape;1928;g16c0b718f56_4_1553"/>
          <p:cNvSpPr txBox="1">
            <a:spLocks noGrp="1"/>
          </p:cNvSpPr>
          <p:nvPr>
            <p:ph type="body" idx="2"/>
          </p:nvPr>
        </p:nvSpPr>
        <p:spPr>
          <a:xfrm>
            <a:off x="6133621" y="2277533"/>
            <a:ext cx="5098500" cy="3855300"/>
          </a:xfrm>
          <a:prstGeom prst="rect">
            <a:avLst/>
          </a:prstGeom>
        </p:spPr>
        <p:txBody>
          <a:bodyPr spcFirstLastPara="1" wrap="square" lIns="121900" tIns="121900" rIns="121900" bIns="121900" anchor="t" anchorCtr="0">
            <a:noAutofit/>
          </a:bodyPr>
          <a:lstStyle>
            <a:lvl1pPr marL="457200" lvl="0" indent="-361950" rtl="0">
              <a:lnSpc>
                <a:spcPct val="100000"/>
              </a:lnSpc>
              <a:spcBef>
                <a:spcPts val="400"/>
              </a:spcBef>
              <a:spcAft>
                <a:spcPts val="0"/>
              </a:spcAft>
              <a:buSzPts val="2100"/>
              <a:buFont typeface="Nunito Light"/>
              <a:buChar char="●"/>
              <a:defRPr sz="2100"/>
            </a:lvl1pPr>
            <a:lvl2pPr marL="914400" lvl="1" indent="-361950" rtl="0">
              <a:lnSpc>
                <a:spcPct val="100000"/>
              </a:lnSpc>
              <a:spcBef>
                <a:spcPts val="0"/>
              </a:spcBef>
              <a:spcAft>
                <a:spcPts val="0"/>
              </a:spcAft>
              <a:buSzPts val="2100"/>
              <a:buFont typeface="Nunito Light"/>
              <a:buChar char="○"/>
              <a:defRPr sz="2100"/>
            </a:lvl2pPr>
            <a:lvl3pPr marL="1371600" lvl="2" indent="-361950" rtl="0">
              <a:lnSpc>
                <a:spcPct val="100000"/>
              </a:lnSpc>
              <a:spcBef>
                <a:spcPts val="0"/>
              </a:spcBef>
              <a:spcAft>
                <a:spcPts val="0"/>
              </a:spcAft>
              <a:buSzPts val="2100"/>
              <a:buFont typeface="Nunito Light"/>
              <a:buChar char="■"/>
              <a:defRPr sz="2100"/>
            </a:lvl3pPr>
            <a:lvl4pPr marL="1828800" lvl="3" indent="-361950" rtl="0">
              <a:lnSpc>
                <a:spcPct val="100000"/>
              </a:lnSpc>
              <a:spcBef>
                <a:spcPts val="0"/>
              </a:spcBef>
              <a:spcAft>
                <a:spcPts val="0"/>
              </a:spcAft>
              <a:buSzPts val="2100"/>
              <a:buFont typeface="Nunito Light"/>
              <a:buChar char="●"/>
              <a:defRPr sz="2100"/>
            </a:lvl4pPr>
            <a:lvl5pPr marL="2286000" lvl="4" indent="-361950" rtl="0">
              <a:lnSpc>
                <a:spcPct val="100000"/>
              </a:lnSpc>
              <a:spcBef>
                <a:spcPts val="0"/>
              </a:spcBef>
              <a:spcAft>
                <a:spcPts val="0"/>
              </a:spcAft>
              <a:buSzPts val="2100"/>
              <a:buFont typeface="Nunito Light"/>
              <a:buChar char="○"/>
              <a:defRPr sz="2100"/>
            </a:lvl5pPr>
            <a:lvl6pPr marL="2743200" lvl="5" indent="-361950" rtl="0">
              <a:lnSpc>
                <a:spcPct val="100000"/>
              </a:lnSpc>
              <a:spcBef>
                <a:spcPts val="0"/>
              </a:spcBef>
              <a:spcAft>
                <a:spcPts val="0"/>
              </a:spcAft>
              <a:buSzPts val="2100"/>
              <a:buFont typeface="Nunito Light"/>
              <a:buChar char="■"/>
              <a:defRPr sz="2100"/>
            </a:lvl6pPr>
            <a:lvl7pPr marL="3200400" lvl="6" indent="-361950" rtl="0">
              <a:lnSpc>
                <a:spcPct val="100000"/>
              </a:lnSpc>
              <a:spcBef>
                <a:spcPts val="0"/>
              </a:spcBef>
              <a:spcAft>
                <a:spcPts val="0"/>
              </a:spcAft>
              <a:buSzPts val="2100"/>
              <a:buFont typeface="Nunito Light"/>
              <a:buChar char="●"/>
              <a:defRPr sz="2100"/>
            </a:lvl7pPr>
            <a:lvl8pPr marL="3657600" lvl="7" indent="-361950" rtl="0">
              <a:lnSpc>
                <a:spcPct val="100000"/>
              </a:lnSpc>
              <a:spcBef>
                <a:spcPts val="0"/>
              </a:spcBef>
              <a:spcAft>
                <a:spcPts val="0"/>
              </a:spcAft>
              <a:buSzPts val="2100"/>
              <a:buFont typeface="Nunito Light"/>
              <a:buChar char="○"/>
              <a:defRPr sz="2100"/>
            </a:lvl8pPr>
            <a:lvl9pPr marL="4114800" lvl="8" indent="-361950" rtl="0">
              <a:lnSpc>
                <a:spcPct val="100000"/>
              </a:lnSpc>
              <a:spcBef>
                <a:spcPts val="0"/>
              </a:spcBef>
              <a:spcAft>
                <a:spcPts val="0"/>
              </a:spcAft>
              <a:buSzPts val="2100"/>
              <a:buFont typeface="Nunito Light"/>
              <a:buChar char="■"/>
              <a:defRPr sz="2100"/>
            </a:lvl9pPr>
          </a:lstStyle>
          <a:p>
            <a:endParaRPr/>
          </a:p>
        </p:txBody>
      </p:sp>
      <p:sp>
        <p:nvSpPr>
          <p:cNvPr id="1929" name="Google Shape;1929;g16c0b718f56_4_1553"/>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930" name="Google Shape;1930;g16c0b718f56_4_1553"/>
          <p:cNvSpPr txBox="1">
            <a:spLocks noGrp="1"/>
          </p:cNvSpPr>
          <p:nvPr>
            <p:ph type="subTitle" idx="3"/>
          </p:nvPr>
        </p:nvSpPr>
        <p:spPr>
          <a:xfrm>
            <a:off x="2574200" y="1557533"/>
            <a:ext cx="7043700" cy="6828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Title and three columns">
  <p:cSld name="CUSTOM_14_1">
    <p:spTree>
      <p:nvGrpSpPr>
        <p:cNvPr id="1" name="Shape 1931"/>
        <p:cNvGrpSpPr/>
        <p:nvPr/>
      </p:nvGrpSpPr>
      <p:grpSpPr>
        <a:xfrm>
          <a:off x="0" y="0"/>
          <a:ext cx="0" cy="0"/>
          <a:chOff x="0" y="0"/>
          <a:chExt cx="0" cy="0"/>
        </a:xfrm>
      </p:grpSpPr>
      <p:grpSp>
        <p:nvGrpSpPr>
          <p:cNvPr id="1932" name="Google Shape;1932;g16c0b718f56_4_1561"/>
          <p:cNvGrpSpPr/>
          <p:nvPr/>
        </p:nvGrpSpPr>
        <p:grpSpPr>
          <a:xfrm>
            <a:off x="0" y="-10833"/>
            <a:ext cx="12191695" cy="6857829"/>
            <a:chOff x="0" y="-8125"/>
            <a:chExt cx="9144000" cy="5143500"/>
          </a:xfrm>
        </p:grpSpPr>
        <p:pic>
          <p:nvPicPr>
            <p:cNvPr id="1933" name="Google Shape;1933;g16c0b718f56_4_1561"/>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934" name="Google Shape;1934;g16c0b718f56_4_1561"/>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1935" name="Google Shape;1935;g16c0b718f56_4_1561"/>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936" name="Google Shape;1936;g16c0b718f56_4_1561"/>
          <p:cNvSpPr txBox="1">
            <a:spLocks noGrp="1"/>
          </p:cNvSpPr>
          <p:nvPr>
            <p:ph type="subTitle" idx="1"/>
          </p:nvPr>
        </p:nvSpPr>
        <p:spPr>
          <a:xfrm>
            <a:off x="95990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937" name="Google Shape;1937;g16c0b718f56_4_1561"/>
          <p:cNvSpPr txBox="1">
            <a:spLocks noGrp="1"/>
          </p:cNvSpPr>
          <p:nvPr>
            <p:ph type="subTitle" idx="2"/>
          </p:nvPr>
        </p:nvSpPr>
        <p:spPr>
          <a:xfrm>
            <a:off x="95990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938" name="Google Shape;1938;g16c0b718f56_4_1561"/>
          <p:cNvSpPr txBox="1">
            <a:spLocks noGrp="1"/>
          </p:cNvSpPr>
          <p:nvPr>
            <p:ph type="subTitle" idx="3"/>
          </p:nvPr>
        </p:nvSpPr>
        <p:spPr>
          <a:xfrm>
            <a:off x="442790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939" name="Google Shape;1939;g16c0b718f56_4_1561"/>
          <p:cNvSpPr txBox="1">
            <a:spLocks noGrp="1"/>
          </p:cNvSpPr>
          <p:nvPr>
            <p:ph type="subTitle" idx="4"/>
          </p:nvPr>
        </p:nvSpPr>
        <p:spPr>
          <a:xfrm>
            <a:off x="442790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940" name="Google Shape;1940;g16c0b718f56_4_1561"/>
          <p:cNvSpPr txBox="1">
            <a:spLocks noGrp="1"/>
          </p:cNvSpPr>
          <p:nvPr>
            <p:ph type="subTitle" idx="5"/>
          </p:nvPr>
        </p:nvSpPr>
        <p:spPr>
          <a:xfrm>
            <a:off x="789649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941" name="Google Shape;1941;g16c0b718f56_4_1561"/>
          <p:cNvSpPr txBox="1">
            <a:spLocks noGrp="1"/>
          </p:cNvSpPr>
          <p:nvPr>
            <p:ph type="subTitle" idx="6"/>
          </p:nvPr>
        </p:nvSpPr>
        <p:spPr>
          <a:xfrm>
            <a:off x="789649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42"/>
        <p:cNvGrpSpPr/>
        <p:nvPr/>
      </p:nvGrpSpPr>
      <p:grpSpPr>
        <a:xfrm>
          <a:off x="0" y="0"/>
          <a:ext cx="0" cy="0"/>
          <a:chOff x="0" y="0"/>
          <a:chExt cx="0" cy="0"/>
        </a:xfrm>
      </p:grpSpPr>
      <p:grpSp>
        <p:nvGrpSpPr>
          <p:cNvPr id="1943" name="Google Shape;1943;g16c0b718f56_4_1572"/>
          <p:cNvGrpSpPr/>
          <p:nvPr/>
        </p:nvGrpSpPr>
        <p:grpSpPr>
          <a:xfrm flipH="1">
            <a:off x="305" y="-10833"/>
            <a:ext cx="12191695" cy="6857829"/>
            <a:chOff x="0" y="-8125"/>
            <a:chExt cx="9144000" cy="5143500"/>
          </a:xfrm>
        </p:grpSpPr>
        <p:pic>
          <p:nvPicPr>
            <p:cNvPr id="1944" name="Google Shape;1944;g16c0b718f56_4_1572"/>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945" name="Google Shape;1945;g16c0b718f56_4_1572"/>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1946" name="Google Shape;1946;g16c0b718f56_4_1572"/>
          <p:cNvSpPr txBox="1">
            <a:spLocks noGrp="1"/>
          </p:cNvSpPr>
          <p:nvPr>
            <p:ph type="title"/>
          </p:nvPr>
        </p:nvSpPr>
        <p:spPr>
          <a:xfrm>
            <a:off x="2670171" y="2068150"/>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947" name="Google Shape;1947;g16c0b718f56_4_1572"/>
          <p:cNvSpPr txBox="1">
            <a:spLocks noGrp="1"/>
          </p:cNvSpPr>
          <p:nvPr>
            <p:ph type="subTitle" idx="1"/>
          </p:nvPr>
        </p:nvSpPr>
        <p:spPr>
          <a:xfrm>
            <a:off x="2670171" y="2561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948" name="Google Shape;1948;g16c0b718f56_4_1572"/>
          <p:cNvSpPr txBox="1">
            <a:spLocks noGrp="1"/>
          </p:cNvSpPr>
          <p:nvPr>
            <p:ph type="title" idx="2"/>
          </p:nvPr>
        </p:nvSpPr>
        <p:spPr>
          <a:xfrm>
            <a:off x="7847704" y="2068150"/>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949" name="Google Shape;1949;g16c0b718f56_4_1572"/>
          <p:cNvSpPr txBox="1">
            <a:spLocks noGrp="1"/>
          </p:cNvSpPr>
          <p:nvPr>
            <p:ph type="subTitle" idx="3"/>
          </p:nvPr>
        </p:nvSpPr>
        <p:spPr>
          <a:xfrm>
            <a:off x="7847704" y="2561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950" name="Google Shape;1950;g16c0b718f56_4_1572"/>
          <p:cNvSpPr txBox="1">
            <a:spLocks noGrp="1"/>
          </p:cNvSpPr>
          <p:nvPr>
            <p:ph type="title" idx="4"/>
          </p:nvPr>
        </p:nvSpPr>
        <p:spPr>
          <a:xfrm>
            <a:off x="2670171" y="4100149"/>
            <a:ext cx="31656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951" name="Google Shape;1951;g16c0b718f56_4_1572"/>
          <p:cNvSpPr txBox="1">
            <a:spLocks noGrp="1"/>
          </p:cNvSpPr>
          <p:nvPr>
            <p:ph type="subTitle" idx="5"/>
          </p:nvPr>
        </p:nvSpPr>
        <p:spPr>
          <a:xfrm>
            <a:off x="2670171" y="4593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952" name="Google Shape;1952;g16c0b718f56_4_1572"/>
          <p:cNvSpPr txBox="1">
            <a:spLocks noGrp="1"/>
          </p:cNvSpPr>
          <p:nvPr>
            <p:ph type="title" idx="6"/>
          </p:nvPr>
        </p:nvSpPr>
        <p:spPr>
          <a:xfrm>
            <a:off x="7847704" y="4100149"/>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953" name="Google Shape;1953;g16c0b718f56_4_1572"/>
          <p:cNvSpPr txBox="1">
            <a:spLocks noGrp="1"/>
          </p:cNvSpPr>
          <p:nvPr>
            <p:ph type="subTitle" idx="7"/>
          </p:nvPr>
        </p:nvSpPr>
        <p:spPr>
          <a:xfrm>
            <a:off x="7847704" y="4593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954" name="Google Shape;1954;g16c0b718f56_4_1572"/>
          <p:cNvSpPr txBox="1">
            <a:spLocks noGrp="1"/>
          </p:cNvSpPr>
          <p:nvPr>
            <p:ph type="title" idx="8"/>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1955"/>
        <p:cNvGrpSpPr/>
        <p:nvPr/>
      </p:nvGrpSpPr>
      <p:grpSpPr>
        <a:xfrm>
          <a:off x="0" y="0"/>
          <a:ext cx="0" cy="0"/>
          <a:chOff x="0" y="0"/>
          <a:chExt cx="0" cy="0"/>
        </a:xfrm>
      </p:grpSpPr>
      <p:grpSp>
        <p:nvGrpSpPr>
          <p:cNvPr id="1956" name="Google Shape;1956;g16c0b718f56_4_1585"/>
          <p:cNvGrpSpPr/>
          <p:nvPr/>
        </p:nvGrpSpPr>
        <p:grpSpPr>
          <a:xfrm flipH="1">
            <a:off x="305" y="-10833"/>
            <a:ext cx="12191695" cy="6857829"/>
            <a:chOff x="0" y="-8125"/>
            <a:chExt cx="9144000" cy="5143500"/>
          </a:xfrm>
        </p:grpSpPr>
        <p:pic>
          <p:nvPicPr>
            <p:cNvPr id="1957" name="Google Shape;1957;g16c0b718f56_4_1585"/>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1958" name="Google Shape;1958;g16c0b718f56_4_1585"/>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1959" name="Google Shape;1959;g16c0b718f56_4_1585"/>
          <p:cNvSpPr txBox="1">
            <a:spLocks noGrp="1"/>
          </p:cNvSpPr>
          <p:nvPr>
            <p:ph type="title"/>
          </p:nvPr>
        </p:nvSpPr>
        <p:spPr>
          <a:xfrm>
            <a:off x="2613747" y="1560167"/>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960" name="Google Shape;1960;g16c0b718f56_4_1585"/>
          <p:cNvSpPr txBox="1">
            <a:spLocks noGrp="1"/>
          </p:cNvSpPr>
          <p:nvPr>
            <p:ph type="subTitle" idx="1"/>
          </p:nvPr>
        </p:nvSpPr>
        <p:spPr>
          <a:xfrm>
            <a:off x="2613747" y="2053277"/>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961" name="Google Shape;1961;g16c0b718f56_4_1585"/>
          <p:cNvSpPr txBox="1">
            <a:spLocks noGrp="1"/>
          </p:cNvSpPr>
          <p:nvPr>
            <p:ph type="title" idx="2"/>
          </p:nvPr>
        </p:nvSpPr>
        <p:spPr>
          <a:xfrm>
            <a:off x="7572240" y="1560167"/>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962" name="Google Shape;1962;g16c0b718f56_4_1585"/>
          <p:cNvSpPr txBox="1">
            <a:spLocks noGrp="1"/>
          </p:cNvSpPr>
          <p:nvPr>
            <p:ph type="subTitle" idx="3"/>
          </p:nvPr>
        </p:nvSpPr>
        <p:spPr>
          <a:xfrm>
            <a:off x="7572240" y="2053277"/>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963" name="Google Shape;1963;g16c0b718f56_4_1585"/>
          <p:cNvSpPr txBox="1">
            <a:spLocks noGrp="1"/>
          </p:cNvSpPr>
          <p:nvPr>
            <p:ph type="title" idx="4"/>
          </p:nvPr>
        </p:nvSpPr>
        <p:spPr>
          <a:xfrm>
            <a:off x="2613747" y="3094352"/>
            <a:ext cx="33423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964" name="Google Shape;1964;g16c0b718f56_4_1585"/>
          <p:cNvSpPr txBox="1">
            <a:spLocks noGrp="1"/>
          </p:cNvSpPr>
          <p:nvPr>
            <p:ph type="subTitle" idx="5"/>
          </p:nvPr>
        </p:nvSpPr>
        <p:spPr>
          <a:xfrm>
            <a:off x="2613747" y="3587463"/>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965" name="Google Shape;1965;g16c0b718f56_4_1585"/>
          <p:cNvSpPr txBox="1">
            <a:spLocks noGrp="1"/>
          </p:cNvSpPr>
          <p:nvPr>
            <p:ph type="title" idx="6"/>
          </p:nvPr>
        </p:nvSpPr>
        <p:spPr>
          <a:xfrm>
            <a:off x="7572240" y="3094352"/>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966" name="Google Shape;1966;g16c0b718f56_4_1585"/>
          <p:cNvSpPr txBox="1">
            <a:spLocks noGrp="1"/>
          </p:cNvSpPr>
          <p:nvPr>
            <p:ph type="subTitle" idx="7"/>
          </p:nvPr>
        </p:nvSpPr>
        <p:spPr>
          <a:xfrm>
            <a:off x="7572240" y="3587463"/>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967" name="Google Shape;1967;g16c0b718f56_4_1585"/>
          <p:cNvSpPr txBox="1">
            <a:spLocks noGrp="1"/>
          </p:cNvSpPr>
          <p:nvPr>
            <p:ph type="title" idx="8"/>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968" name="Google Shape;1968;g16c0b718f56_4_1585"/>
          <p:cNvSpPr txBox="1">
            <a:spLocks noGrp="1"/>
          </p:cNvSpPr>
          <p:nvPr>
            <p:ph type="title" idx="9"/>
          </p:nvPr>
        </p:nvSpPr>
        <p:spPr>
          <a:xfrm>
            <a:off x="2613747" y="4625990"/>
            <a:ext cx="33423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969" name="Google Shape;1969;g16c0b718f56_4_1585"/>
          <p:cNvSpPr txBox="1">
            <a:spLocks noGrp="1"/>
          </p:cNvSpPr>
          <p:nvPr>
            <p:ph type="subTitle" idx="13"/>
          </p:nvPr>
        </p:nvSpPr>
        <p:spPr>
          <a:xfrm>
            <a:off x="2613747" y="5119100"/>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970" name="Google Shape;1970;g16c0b718f56_4_1585"/>
          <p:cNvSpPr txBox="1">
            <a:spLocks noGrp="1"/>
          </p:cNvSpPr>
          <p:nvPr>
            <p:ph type="title" idx="14"/>
          </p:nvPr>
        </p:nvSpPr>
        <p:spPr>
          <a:xfrm>
            <a:off x="7572240" y="4625990"/>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971" name="Google Shape;1971;g16c0b718f56_4_1585"/>
          <p:cNvSpPr txBox="1">
            <a:spLocks noGrp="1"/>
          </p:cNvSpPr>
          <p:nvPr>
            <p:ph type="subTitle" idx="15"/>
          </p:nvPr>
        </p:nvSpPr>
        <p:spPr>
          <a:xfrm>
            <a:off x="7572240" y="5119100"/>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972"/>
        <p:cNvGrpSpPr/>
        <p:nvPr/>
      </p:nvGrpSpPr>
      <p:grpSpPr>
        <a:xfrm>
          <a:off x="0" y="0"/>
          <a:ext cx="0" cy="0"/>
          <a:chOff x="0" y="0"/>
          <a:chExt cx="0" cy="0"/>
        </a:xfrm>
      </p:grpSpPr>
      <p:grpSp>
        <p:nvGrpSpPr>
          <p:cNvPr id="1973" name="Google Shape;1973;g16c0b718f56_4_1602"/>
          <p:cNvGrpSpPr/>
          <p:nvPr/>
        </p:nvGrpSpPr>
        <p:grpSpPr>
          <a:xfrm flipH="1">
            <a:off x="404" y="0"/>
            <a:ext cx="12191698" cy="6857829"/>
            <a:chOff x="2971473" y="-8125"/>
            <a:chExt cx="9144002" cy="5143500"/>
          </a:xfrm>
        </p:grpSpPr>
        <p:pic>
          <p:nvPicPr>
            <p:cNvPr id="1974" name="Google Shape;1974;g16c0b718f56_4_1602"/>
            <p:cNvPicPr preferRelativeResize="0"/>
            <p:nvPr/>
          </p:nvPicPr>
          <p:blipFill rotWithShape="1">
            <a:blip r:embed="rId2">
              <a:alphaModFix/>
            </a:blip>
            <a:srcRect l="47569"/>
            <a:stretch/>
          </p:blipFill>
          <p:spPr>
            <a:xfrm>
              <a:off x="2971473" y="-8125"/>
              <a:ext cx="4794077" cy="5143500"/>
            </a:xfrm>
            <a:prstGeom prst="rect">
              <a:avLst/>
            </a:prstGeom>
            <a:noFill/>
            <a:ln>
              <a:noFill/>
            </a:ln>
          </p:spPr>
        </p:pic>
        <p:pic>
          <p:nvPicPr>
            <p:cNvPr id="1975" name="Google Shape;1975;g16c0b718f56_4_1602"/>
            <p:cNvPicPr preferRelativeResize="0"/>
            <p:nvPr/>
          </p:nvPicPr>
          <p:blipFill rotWithShape="1">
            <a:blip r:embed="rId3">
              <a:alphaModFix/>
            </a:blip>
            <a:srcRect l="3333" r="48146"/>
            <a:stretch/>
          </p:blipFill>
          <p:spPr>
            <a:xfrm flipH="1">
              <a:off x="7678873" y="-8125"/>
              <a:ext cx="4436602" cy="5143500"/>
            </a:xfrm>
            <a:prstGeom prst="rect">
              <a:avLst/>
            </a:prstGeom>
            <a:noFill/>
            <a:ln>
              <a:noFill/>
            </a:ln>
          </p:spPr>
        </p:pic>
      </p:grpSp>
      <p:sp>
        <p:nvSpPr>
          <p:cNvPr id="1976" name="Google Shape;1976;g16c0b718f56_4_1602"/>
          <p:cNvSpPr txBox="1">
            <a:spLocks noGrp="1"/>
          </p:cNvSpPr>
          <p:nvPr>
            <p:ph type="title" hasCustomPrompt="1"/>
          </p:nvPr>
        </p:nvSpPr>
        <p:spPr>
          <a:xfrm>
            <a:off x="5472200" y="761295"/>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977" name="Google Shape;1977;g16c0b718f56_4_1602"/>
          <p:cNvSpPr txBox="1">
            <a:spLocks noGrp="1"/>
          </p:cNvSpPr>
          <p:nvPr>
            <p:ph type="subTitle" idx="1"/>
          </p:nvPr>
        </p:nvSpPr>
        <p:spPr>
          <a:xfrm>
            <a:off x="5472200" y="1489533"/>
            <a:ext cx="57180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1978" name="Google Shape;1978;g16c0b718f56_4_1602"/>
          <p:cNvSpPr txBox="1">
            <a:spLocks noGrp="1"/>
          </p:cNvSpPr>
          <p:nvPr>
            <p:ph type="title" idx="2" hasCustomPrompt="1"/>
          </p:nvPr>
        </p:nvSpPr>
        <p:spPr>
          <a:xfrm>
            <a:off x="5472200" y="2831395"/>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979" name="Google Shape;1979;g16c0b718f56_4_1602"/>
          <p:cNvSpPr txBox="1">
            <a:spLocks noGrp="1"/>
          </p:cNvSpPr>
          <p:nvPr>
            <p:ph type="subTitle" idx="3"/>
          </p:nvPr>
        </p:nvSpPr>
        <p:spPr>
          <a:xfrm>
            <a:off x="5472200" y="3553845"/>
            <a:ext cx="57180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1980" name="Google Shape;1980;g16c0b718f56_4_1602"/>
          <p:cNvSpPr txBox="1">
            <a:spLocks noGrp="1"/>
          </p:cNvSpPr>
          <p:nvPr>
            <p:ph type="title" idx="4" hasCustomPrompt="1"/>
          </p:nvPr>
        </p:nvSpPr>
        <p:spPr>
          <a:xfrm>
            <a:off x="5472200" y="4886632"/>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981" name="Google Shape;1981;g16c0b718f56_4_1602"/>
          <p:cNvSpPr txBox="1">
            <a:spLocks noGrp="1"/>
          </p:cNvSpPr>
          <p:nvPr>
            <p:ph type="subTitle" idx="5"/>
          </p:nvPr>
        </p:nvSpPr>
        <p:spPr>
          <a:xfrm>
            <a:off x="5472600" y="5616705"/>
            <a:ext cx="57171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982"/>
        <p:cNvGrpSpPr/>
        <p:nvPr/>
      </p:nvGrpSpPr>
      <p:grpSpPr>
        <a:xfrm>
          <a:off x="0" y="0"/>
          <a:ext cx="0" cy="0"/>
          <a:chOff x="0" y="0"/>
          <a:chExt cx="0" cy="0"/>
        </a:xfrm>
      </p:grpSpPr>
      <p:grpSp>
        <p:nvGrpSpPr>
          <p:cNvPr id="1983" name="Google Shape;1983;g16c0b718f56_4_1612"/>
          <p:cNvGrpSpPr/>
          <p:nvPr/>
        </p:nvGrpSpPr>
        <p:grpSpPr>
          <a:xfrm flipH="1">
            <a:off x="347" y="-10833"/>
            <a:ext cx="12189170" cy="6857829"/>
            <a:chOff x="1204368" y="-8125"/>
            <a:chExt cx="9142106" cy="5143500"/>
          </a:xfrm>
        </p:grpSpPr>
        <p:pic>
          <p:nvPicPr>
            <p:cNvPr id="1984" name="Google Shape;1984;g16c0b718f56_4_1612"/>
            <p:cNvPicPr preferRelativeResize="0"/>
            <p:nvPr/>
          </p:nvPicPr>
          <p:blipFill rotWithShape="1">
            <a:blip r:embed="rId2">
              <a:alphaModFix/>
            </a:blip>
            <a:srcRect l="28243"/>
            <a:stretch/>
          </p:blipFill>
          <p:spPr>
            <a:xfrm>
              <a:off x="1204368" y="-8125"/>
              <a:ext cx="6561173" cy="5143500"/>
            </a:xfrm>
            <a:prstGeom prst="rect">
              <a:avLst/>
            </a:prstGeom>
            <a:noFill/>
            <a:ln>
              <a:noFill/>
            </a:ln>
          </p:spPr>
        </p:pic>
        <p:pic>
          <p:nvPicPr>
            <p:cNvPr id="1985" name="Google Shape;1985;g16c0b718f56_4_1612"/>
            <p:cNvPicPr preferRelativeResize="0"/>
            <p:nvPr/>
          </p:nvPicPr>
          <p:blipFill rotWithShape="1">
            <a:blip r:embed="rId3">
              <a:alphaModFix/>
            </a:blip>
            <a:srcRect l="22679" r="48145"/>
            <a:stretch/>
          </p:blipFill>
          <p:spPr>
            <a:xfrm flipH="1">
              <a:off x="7678874" y="-8125"/>
              <a:ext cx="2667600" cy="5143500"/>
            </a:xfrm>
            <a:prstGeom prst="rect">
              <a:avLst/>
            </a:prstGeom>
            <a:noFill/>
            <a:ln>
              <a:noFill/>
            </a:ln>
          </p:spPr>
        </p:pic>
      </p:grpSp>
      <p:sp>
        <p:nvSpPr>
          <p:cNvPr id="1986" name="Google Shape;1986;g16c0b718f56_4_1612"/>
          <p:cNvSpPr txBox="1">
            <a:spLocks noGrp="1"/>
          </p:cNvSpPr>
          <p:nvPr>
            <p:ph type="title" hasCustomPrompt="1"/>
          </p:nvPr>
        </p:nvSpPr>
        <p:spPr>
          <a:xfrm flipH="1">
            <a:off x="9721717" y="2384499"/>
            <a:ext cx="1452900" cy="387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3300">
                <a:solidFill>
                  <a:schemeClr val="lt1"/>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987" name="Google Shape;1987;g16c0b718f56_4_1612"/>
          <p:cNvSpPr txBox="1">
            <a:spLocks noGrp="1"/>
          </p:cNvSpPr>
          <p:nvPr>
            <p:ph type="subTitle" idx="1"/>
          </p:nvPr>
        </p:nvSpPr>
        <p:spPr>
          <a:xfrm flipH="1">
            <a:off x="4471683" y="2327334"/>
            <a:ext cx="5128500" cy="9903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1988" name="Google Shape;1988;g16c0b718f56_4_1612"/>
          <p:cNvSpPr txBox="1">
            <a:spLocks noGrp="1"/>
          </p:cNvSpPr>
          <p:nvPr>
            <p:ph type="title" idx="2" hasCustomPrompt="1"/>
          </p:nvPr>
        </p:nvSpPr>
        <p:spPr>
          <a:xfrm flipH="1">
            <a:off x="9721717" y="4596899"/>
            <a:ext cx="1452900" cy="387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3300">
                <a:solidFill>
                  <a:schemeClr val="lt1"/>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989" name="Google Shape;1989;g16c0b718f56_4_1612"/>
          <p:cNvSpPr txBox="1">
            <a:spLocks noGrp="1"/>
          </p:cNvSpPr>
          <p:nvPr>
            <p:ph type="subTitle" idx="3"/>
          </p:nvPr>
        </p:nvSpPr>
        <p:spPr>
          <a:xfrm flipH="1">
            <a:off x="4471683" y="4539734"/>
            <a:ext cx="5128500" cy="9903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1990" name="Google Shape;1990;g16c0b718f56_4_1612"/>
          <p:cNvSpPr txBox="1">
            <a:spLocks noGrp="1"/>
          </p:cNvSpPr>
          <p:nvPr>
            <p:ph type="title" idx="4"/>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1991" name="Google Shape;1991;g16c0b718f56_4_1612"/>
          <p:cNvSpPr txBox="1">
            <a:spLocks noGrp="1"/>
          </p:cNvSpPr>
          <p:nvPr>
            <p:ph type="subTitle" idx="5"/>
          </p:nvPr>
        </p:nvSpPr>
        <p:spPr>
          <a:xfrm flipH="1">
            <a:off x="4471683" y="1838383"/>
            <a:ext cx="5128500" cy="4875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2pPr>
            <a:lvl3pPr lvl="2"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3pPr>
            <a:lvl4pPr lvl="3"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4pPr>
            <a:lvl5pPr lvl="4"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5pPr>
            <a:lvl6pPr lvl="5"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6pPr>
            <a:lvl7pPr lvl="6"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7pPr>
            <a:lvl8pPr lvl="7"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8pPr>
            <a:lvl9pPr lvl="8"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9pPr>
          </a:lstStyle>
          <a:p>
            <a:endParaRPr/>
          </a:p>
        </p:txBody>
      </p:sp>
      <p:sp>
        <p:nvSpPr>
          <p:cNvPr id="1992" name="Google Shape;1992;g16c0b718f56_4_1612"/>
          <p:cNvSpPr txBox="1">
            <a:spLocks noGrp="1"/>
          </p:cNvSpPr>
          <p:nvPr>
            <p:ph type="subTitle" idx="6"/>
          </p:nvPr>
        </p:nvSpPr>
        <p:spPr>
          <a:xfrm flipH="1">
            <a:off x="4471683" y="4050783"/>
            <a:ext cx="5128500" cy="4875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2pPr>
            <a:lvl3pPr lvl="2"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3pPr>
            <a:lvl4pPr lvl="3"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4pPr>
            <a:lvl5pPr lvl="4"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5pPr>
            <a:lvl6pPr lvl="5"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6pPr>
            <a:lvl7pPr lvl="6"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7pPr>
            <a:lvl8pPr lvl="7"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8pPr>
            <a:lvl9pPr lvl="8"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1"/>
        <p:cNvGrpSpPr/>
        <p:nvPr/>
      </p:nvGrpSpPr>
      <p:grpSpPr>
        <a:xfrm>
          <a:off x="0" y="0"/>
          <a:ext cx="0" cy="0"/>
          <a:chOff x="0" y="0"/>
          <a:chExt cx="0" cy="0"/>
        </a:xfrm>
      </p:grpSpPr>
      <p:grpSp>
        <p:nvGrpSpPr>
          <p:cNvPr id="172" name="Google Shape;172;g18f83eb609f_1_234"/>
          <p:cNvGrpSpPr/>
          <p:nvPr/>
        </p:nvGrpSpPr>
        <p:grpSpPr>
          <a:xfrm>
            <a:off x="-38" y="-10833"/>
            <a:ext cx="12189170" cy="6857829"/>
            <a:chOff x="1204368" y="-8125"/>
            <a:chExt cx="9142106" cy="5143500"/>
          </a:xfrm>
        </p:grpSpPr>
        <p:pic>
          <p:nvPicPr>
            <p:cNvPr id="173" name="Google Shape;173;g18f83eb609f_1_234"/>
            <p:cNvPicPr preferRelativeResize="0"/>
            <p:nvPr/>
          </p:nvPicPr>
          <p:blipFill rotWithShape="1">
            <a:blip r:embed="rId2">
              <a:alphaModFix/>
            </a:blip>
            <a:srcRect l="28243"/>
            <a:stretch/>
          </p:blipFill>
          <p:spPr>
            <a:xfrm>
              <a:off x="1204368" y="-8125"/>
              <a:ext cx="6561173" cy="5143500"/>
            </a:xfrm>
            <a:prstGeom prst="rect">
              <a:avLst/>
            </a:prstGeom>
            <a:noFill/>
            <a:ln>
              <a:noFill/>
            </a:ln>
          </p:spPr>
        </p:pic>
        <p:pic>
          <p:nvPicPr>
            <p:cNvPr id="174" name="Google Shape;174;g18f83eb609f_1_234"/>
            <p:cNvPicPr preferRelativeResize="0"/>
            <p:nvPr/>
          </p:nvPicPr>
          <p:blipFill rotWithShape="1">
            <a:blip r:embed="rId3">
              <a:alphaModFix/>
            </a:blip>
            <a:srcRect l="22679" r="48145"/>
            <a:stretch/>
          </p:blipFill>
          <p:spPr>
            <a:xfrm flipH="1">
              <a:off x="7678874" y="-8125"/>
              <a:ext cx="2667600" cy="5143500"/>
            </a:xfrm>
            <a:prstGeom prst="rect">
              <a:avLst/>
            </a:prstGeom>
            <a:noFill/>
            <a:ln>
              <a:noFill/>
            </a:ln>
          </p:spPr>
        </p:pic>
      </p:grpSp>
      <p:sp>
        <p:nvSpPr>
          <p:cNvPr id="175" name="Google Shape;175;g18f83eb609f_1_234"/>
          <p:cNvSpPr txBox="1">
            <a:spLocks noGrp="1"/>
          </p:cNvSpPr>
          <p:nvPr>
            <p:ph type="body" idx="1"/>
          </p:nvPr>
        </p:nvSpPr>
        <p:spPr>
          <a:xfrm>
            <a:off x="2299400" y="2331800"/>
            <a:ext cx="7593300" cy="2194500"/>
          </a:xfrm>
          <a:prstGeom prst="rect">
            <a:avLst/>
          </a:prstGeom>
        </p:spPr>
        <p:txBody>
          <a:bodyPr spcFirstLastPara="1" wrap="square" lIns="121900" tIns="121900" rIns="121900" bIns="121900" anchor="ctr" anchorCtr="0">
            <a:noAutofit/>
          </a:bodyPr>
          <a:lstStyle>
            <a:lvl1pPr marL="457200" lvl="0" indent="-361950" rtl="0">
              <a:lnSpc>
                <a:spcPct val="100000"/>
              </a:lnSpc>
              <a:spcBef>
                <a:spcPts val="0"/>
              </a:spcBef>
              <a:spcAft>
                <a:spcPts val="0"/>
              </a:spcAft>
              <a:buClr>
                <a:schemeClr val="accent1"/>
              </a:buClr>
              <a:buSzPts val="2100"/>
              <a:buFont typeface="Nunito Light"/>
              <a:buChar char="●"/>
              <a:defRPr/>
            </a:lvl1pPr>
            <a:lvl2pPr marL="914400" lvl="1" indent="-361950" rtl="0">
              <a:lnSpc>
                <a:spcPct val="100000"/>
              </a:lnSpc>
              <a:spcBef>
                <a:spcPts val="0"/>
              </a:spcBef>
              <a:spcAft>
                <a:spcPts val="0"/>
              </a:spcAft>
              <a:buSzPts val="2100"/>
              <a:buFont typeface="Nunito Light"/>
              <a:buChar char="○"/>
              <a:defRPr/>
            </a:lvl2pPr>
            <a:lvl3pPr marL="1371600" lvl="2" indent="-355600" rtl="0">
              <a:lnSpc>
                <a:spcPct val="100000"/>
              </a:lnSpc>
              <a:spcBef>
                <a:spcPts val="2100"/>
              </a:spcBef>
              <a:spcAft>
                <a:spcPts val="0"/>
              </a:spcAft>
              <a:buSzPts val="2000"/>
              <a:buFont typeface="Nunito Light"/>
              <a:buChar char="■"/>
              <a:defRPr/>
            </a:lvl3pPr>
            <a:lvl4pPr marL="1828800" lvl="3" indent="-355600" rtl="0">
              <a:lnSpc>
                <a:spcPct val="100000"/>
              </a:lnSpc>
              <a:spcBef>
                <a:spcPts val="2100"/>
              </a:spcBef>
              <a:spcAft>
                <a:spcPts val="0"/>
              </a:spcAft>
              <a:buSzPts val="2000"/>
              <a:buFont typeface="Nunito Light"/>
              <a:buChar char="●"/>
              <a:defRPr/>
            </a:lvl4pPr>
            <a:lvl5pPr marL="2286000" lvl="4" indent="-355600" rtl="0">
              <a:lnSpc>
                <a:spcPct val="100000"/>
              </a:lnSpc>
              <a:spcBef>
                <a:spcPts val="2100"/>
              </a:spcBef>
              <a:spcAft>
                <a:spcPts val="0"/>
              </a:spcAft>
              <a:buSzPts val="2000"/>
              <a:buFont typeface="Nunito Light"/>
              <a:buChar char="○"/>
              <a:defRPr/>
            </a:lvl5pPr>
            <a:lvl6pPr marL="2743200" lvl="5" indent="-355600" rtl="0">
              <a:lnSpc>
                <a:spcPct val="100000"/>
              </a:lnSpc>
              <a:spcBef>
                <a:spcPts val="2100"/>
              </a:spcBef>
              <a:spcAft>
                <a:spcPts val="0"/>
              </a:spcAft>
              <a:buSzPts val="2000"/>
              <a:buFont typeface="Nunito Light"/>
              <a:buChar char="■"/>
              <a:defRPr/>
            </a:lvl6pPr>
            <a:lvl7pPr marL="3200400" lvl="6" indent="-336550" rtl="0">
              <a:lnSpc>
                <a:spcPct val="100000"/>
              </a:lnSpc>
              <a:spcBef>
                <a:spcPts val="2100"/>
              </a:spcBef>
              <a:spcAft>
                <a:spcPts val="0"/>
              </a:spcAft>
              <a:buSzPts val="1700"/>
              <a:buFont typeface="Nunito Light"/>
              <a:buChar char="●"/>
              <a:defRPr/>
            </a:lvl7pPr>
            <a:lvl8pPr marL="3657600" lvl="7" indent="-336550" rtl="0">
              <a:lnSpc>
                <a:spcPct val="100000"/>
              </a:lnSpc>
              <a:spcBef>
                <a:spcPts val="2100"/>
              </a:spcBef>
              <a:spcAft>
                <a:spcPts val="0"/>
              </a:spcAft>
              <a:buSzPts val="1700"/>
              <a:buFont typeface="Nunito Light"/>
              <a:buChar char="○"/>
              <a:defRPr/>
            </a:lvl8pPr>
            <a:lvl9pPr marL="4114800" lvl="8" indent="-355600" rtl="0">
              <a:lnSpc>
                <a:spcPct val="100000"/>
              </a:lnSpc>
              <a:spcBef>
                <a:spcPts val="2100"/>
              </a:spcBef>
              <a:spcAft>
                <a:spcPts val="2100"/>
              </a:spcAft>
              <a:buSzPts val="2000"/>
              <a:buFont typeface="Nunito Light"/>
              <a:buChar char="■"/>
              <a:defRPr/>
            </a:lvl9pPr>
          </a:lstStyle>
          <a:p>
            <a:endParaRPr/>
          </a:p>
        </p:txBody>
      </p:sp>
      <p:sp>
        <p:nvSpPr>
          <p:cNvPr id="176" name="Google Shape;176;g18f83eb609f_1_234"/>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Clr>
                <a:schemeClr val="accent1"/>
              </a:buClr>
              <a:buSzPts val="4700"/>
              <a:buNone/>
              <a:defRPr>
                <a:solidFill>
                  <a:schemeClr val="accent1"/>
                </a:solidFill>
              </a:defRPr>
            </a:lvl2pPr>
            <a:lvl3pPr lvl="2" algn="ctr" rtl="0">
              <a:spcBef>
                <a:spcPts val="0"/>
              </a:spcBef>
              <a:spcAft>
                <a:spcPts val="0"/>
              </a:spcAft>
              <a:buClr>
                <a:schemeClr val="accent1"/>
              </a:buClr>
              <a:buSzPts val="4700"/>
              <a:buNone/>
              <a:defRPr>
                <a:solidFill>
                  <a:schemeClr val="accent1"/>
                </a:solidFill>
              </a:defRPr>
            </a:lvl3pPr>
            <a:lvl4pPr lvl="3" algn="ctr" rtl="0">
              <a:spcBef>
                <a:spcPts val="0"/>
              </a:spcBef>
              <a:spcAft>
                <a:spcPts val="0"/>
              </a:spcAft>
              <a:buClr>
                <a:schemeClr val="accent1"/>
              </a:buClr>
              <a:buSzPts val="4700"/>
              <a:buNone/>
              <a:defRPr>
                <a:solidFill>
                  <a:schemeClr val="accent1"/>
                </a:solidFill>
              </a:defRPr>
            </a:lvl4pPr>
            <a:lvl5pPr lvl="4" algn="ctr" rtl="0">
              <a:spcBef>
                <a:spcPts val="0"/>
              </a:spcBef>
              <a:spcAft>
                <a:spcPts val="0"/>
              </a:spcAft>
              <a:buClr>
                <a:schemeClr val="accent1"/>
              </a:buClr>
              <a:buSzPts val="4700"/>
              <a:buNone/>
              <a:defRPr>
                <a:solidFill>
                  <a:schemeClr val="accent1"/>
                </a:solidFill>
              </a:defRPr>
            </a:lvl5pPr>
            <a:lvl6pPr lvl="5" algn="ctr" rtl="0">
              <a:spcBef>
                <a:spcPts val="0"/>
              </a:spcBef>
              <a:spcAft>
                <a:spcPts val="0"/>
              </a:spcAft>
              <a:buClr>
                <a:schemeClr val="accent1"/>
              </a:buClr>
              <a:buSzPts val="4700"/>
              <a:buNone/>
              <a:defRPr>
                <a:solidFill>
                  <a:schemeClr val="accent1"/>
                </a:solidFill>
              </a:defRPr>
            </a:lvl6pPr>
            <a:lvl7pPr lvl="6" algn="ctr" rtl="0">
              <a:spcBef>
                <a:spcPts val="0"/>
              </a:spcBef>
              <a:spcAft>
                <a:spcPts val="0"/>
              </a:spcAft>
              <a:buClr>
                <a:schemeClr val="accent1"/>
              </a:buClr>
              <a:buSzPts val="4700"/>
              <a:buNone/>
              <a:defRPr>
                <a:solidFill>
                  <a:schemeClr val="accent1"/>
                </a:solidFill>
              </a:defRPr>
            </a:lvl7pPr>
            <a:lvl8pPr lvl="7" algn="ctr" rtl="0">
              <a:spcBef>
                <a:spcPts val="0"/>
              </a:spcBef>
              <a:spcAft>
                <a:spcPts val="0"/>
              </a:spcAft>
              <a:buClr>
                <a:schemeClr val="accent1"/>
              </a:buClr>
              <a:buSzPts val="4700"/>
              <a:buNone/>
              <a:defRPr>
                <a:solidFill>
                  <a:schemeClr val="accent1"/>
                </a:solidFill>
              </a:defRPr>
            </a:lvl8pPr>
            <a:lvl9pPr lvl="8" algn="ctr" rtl="0">
              <a:spcBef>
                <a:spcPts val="0"/>
              </a:spcBef>
              <a:spcAft>
                <a:spcPts val="0"/>
              </a:spcAft>
              <a:buClr>
                <a:schemeClr val="accent1"/>
              </a:buClr>
              <a:buSzPts val="4700"/>
              <a:buNone/>
              <a:defRPr>
                <a:solidFill>
                  <a:schemeClr val="accent1"/>
                </a:solidFill>
              </a:defRPr>
            </a:lvl9pPr>
          </a:lstStyle>
          <a:p>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993"/>
        <p:cNvGrpSpPr/>
        <p:nvPr/>
      </p:nvGrpSpPr>
      <p:grpSpPr>
        <a:xfrm>
          <a:off x="0" y="0"/>
          <a:ext cx="0" cy="0"/>
          <a:chOff x="0" y="0"/>
          <a:chExt cx="0" cy="0"/>
        </a:xfrm>
      </p:grpSpPr>
      <p:grpSp>
        <p:nvGrpSpPr>
          <p:cNvPr id="1994" name="Google Shape;1994;g16c0b718f56_4_1623"/>
          <p:cNvGrpSpPr/>
          <p:nvPr/>
        </p:nvGrpSpPr>
        <p:grpSpPr>
          <a:xfrm rot="10800000" flipH="1">
            <a:off x="-9808" y="-10662"/>
            <a:ext cx="12202688" cy="6857829"/>
            <a:chOff x="3254492" y="-8125"/>
            <a:chExt cx="9152244" cy="5143500"/>
          </a:xfrm>
        </p:grpSpPr>
        <p:pic>
          <p:nvPicPr>
            <p:cNvPr id="1995" name="Google Shape;1995;g16c0b718f56_4_1623"/>
            <p:cNvPicPr preferRelativeResize="0"/>
            <p:nvPr/>
          </p:nvPicPr>
          <p:blipFill rotWithShape="1">
            <a:blip r:embed="rId2">
              <a:alphaModFix/>
            </a:blip>
            <a:srcRect l="42329"/>
            <a:stretch/>
          </p:blipFill>
          <p:spPr>
            <a:xfrm>
              <a:off x="3254492" y="-8125"/>
              <a:ext cx="5273050" cy="5143500"/>
            </a:xfrm>
            <a:prstGeom prst="rect">
              <a:avLst/>
            </a:prstGeom>
            <a:noFill/>
            <a:ln>
              <a:noFill/>
            </a:ln>
          </p:spPr>
        </p:pic>
        <p:pic>
          <p:nvPicPr>
            <p:cNvPr id="1996" name="Google Shape;1996;g16c0b718f56_4_1623"/>
            <p:cNvPicPr preferRelativeResize="0"/>
            <p:nvPr/>
          </p:nvPicPr>
          <p:blipFill rotWithShape="1">
            <a:blip r:embed="rId3">
              <a:alphaModFix/>
            </a:blip>
            <a:srcRect l="9327" r="38965"/>
            <a:stretch/>
          </p:blipFill>
          <p:spPr>
            <a:xfrm flipH="1">
              <a:off x="7678861" y="-8125"/>
              <a:ext cx="4727875" cy="5143500"/>
            </a:xfrm>
            <a:prstGeom prst="rect">
              <a:avLst/>
            </a:prstGeom>
            <a:noFill/>
            <a:ln>
              <a:noFill/>
            </a:ln>
          </p:spPr>
        </p:pic>
      </p:grpSp>
      <p:sp>
        <p:nvSpPr>
          <p:cNvPr id="1997" name="Google Shape;1997;g16c0b718f56_4_1623"/>
          <p:cNvSpPr txBox="1">
            <a:spLocks noGrp="1"/>
          </p:cNvSpPr>
          <p:nvPr>
            <p:ph type="title"/>
          </p:nvPr>
        </p:nvSpPr>
        <p:spPr>
          <a:xfrm>
            <a:off x="964200" y="716515"/>
            <a:ext cx="5726400" cy="1457700"/>
          </a:xfrm>
          <a:prstGeom prst="rect">
            <a:avLst/>
          </a:prstGeom>
          <a:noFill/>
        </p:spPr>
        <p:txBody>
          <a:bodyPr spcFirstLastPara="1" wrap="square" lIns="121900" tIns="121900" rIns="121900" bIns="121900" anchor="ctr" anchorCtr="0">
            <a:noAutofit/>
          </a:bodyPr>
          <a:lstStyle>
            <a:lvl1pPr lvl="0" algn="l" rtl="0">
              <a:spcBef>
                <a:spcPts val="0"/>
              </a:spcBef>
              <a:spcAft>
                <a:spcPts val="0"/>
              </a:spcAft>
              <a:buSzPts val="4700"/>
              <a:buNone/>
              <a:defRPr sz="10000"/>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998" name="Google Shape;1998;g16c0b718f56_4_1623"/>
          <p:cNvSpPr txBox="1">
            <a:spLocks noGrp="1"/>
          </p:cNvSpPr>
          <p:nvPr>
            <p:ph type="subTitle" idx="1"/>
          </p:nvPr>
        </p:nvSpPr>
        <p:spPr>
          <a:xfrm>
            <a:off x="964200" y="2181219"/>
            <a:ext cx="4579500" cy="14577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1999" name="Google Shape;1999;g16c0b718f56_4_1623"/>
          <p:cNvSpPr txBox="1"/>
          <p:nvPr/>
        </p:nvSpPr>
        <p:spPr>
          <a:xfrm>
            <a:off x="964200" y="4881933"/>
            <a:ext cx="5258700" cy="7317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600">
                <a:solidFill>
                  <a:schemeClr val="lt1"/>
                </a:solidFill>
                <a:latin typeface="Inter"/>
                <a:ea typeface="Inter"/>
                <a:cs typeface="Inter"/>
                <a:sym typeface="Inter"/>
              </a:rPr>
              <a:t>CREDITS: Diese Präsentationsvorlage wurde von </a:t>
            </a:r>
            <a:r>
              <a:rPr lang="en-US" sz="1600" b="1">
                <a:solidFill>
                  <a:schemeClr val="hlink"/>
                </a:solidFill>
                <a:uFill>
                  <a:noFill/>
                </a:uFill>
                <a:latin typeface="Inter"/>
                <a:ea typeface="Inter"/>
                <a:cs typeface="Inter"/>
                <a:sym typeface="Inter"/>
                <a:hlinkClick r:id="rId4"/>
              </a:rPr>
              <a:t>Slidesgo</a:t>
            </a:r>
            <a:r>
              <a:rPr lang="en-US" sz="1600">
                <a:solidFill>
                  <a:schemeClr val="lt1"/>
                </a:solidFill>
                <a:latin typeface="Inter"/>
                <a:ea typeface="Inter"/>
                <a:cs typeface="Inter"/>
                <a:sym typeface="Inter"/>
              </a:rPr>
              <a:t> erstellt, inklusive Icons von </a:t>
            </a:r>
            <a:r>
              <a:rPr lang="en-US" sz="1600" b="1">
                <a:solidFill>
                  <a:schemeClr val="hlink"/>
                </a:solidFill>
                <a:uFill>
                  <a:noFill/>
                </a:uFill>
                <a:latin typeface="Inter"/>
                <a:ea typeface="Inter"/>
                <a:cs typeface="Inter"/>
                <a:sym typeface="Inter"/>
                <a:hlinkClick r:id="rId5"/>
              </a:rPr>
              <a:t>Flaticon</a:t>
            </a:r>
            <a:r>
              <a:rPr lang="en-US" sz="1600">
                <a:solidFill>
                  <a:schemeClr val="lt1"/>
                </a:solidFill>
                <a:latin typeface="Inter"/>
                <a:ea typeface="Inter"/>
                <a:cs typeface="Inter"/>
                <a:sym typeface="Inter"/>
              </a:rPr>
              <a:t> und Infografiken &amp; Bilder von </a:t>
            </a:r>
            <a:r>
              <a:rPr lang="en-US" sz="1600" b="1">
                <a:solidFill>
                  <a:schemeClr val="hlink"/>
                </a:solidFill>
                <a:uFill>
                  <a:noFill/>
                </a:uFill>
                <a:latin typeface="Inter"/>
                <a:ea typeface="Inter"/>
                <a:cs typeface="Inter"/>
                <a:sym typeface="Inter"/>
                <a:hlinkClick r:id="rId6"/>
              </a:rPr>
              <a:t>Freepik</a:t>
            </a:r>
            <a:r>
              <a:rPr lang="en-US" sz="1600">
                <a:solidFill>
                  <a:schemeClr val="lt1"/>
                </a:solidFill>
                <a:latin typeface="Inter"/>
                <a:ea typeface="Inter"/>
                <a:cs typeface="Inter"/>
                <a:sym typeface="Inter"/>
              </a:rPr>
              <a:t> </a:t>
            </a:r>
            <a:endParaRPr sz="1600">
              <a:solidFill>
                <a:schemeClr val="lt1"/>
              </a:solidFill>
              <a:latin typeface="Inter"/>
              <a:ea typeface="Inter"/>
              <a:cs typeface="Inter"/>
              <a:sym typeface="Inter"/>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00"/>
        <p:cNvGrpSpPr/>
        <p:nvPr/>
      </p:nvGrpSpPr>
      <p:grpSpPr>
        <a:xfrm>
          <a:off x="0" y="0"/>
          <a:ext cx="0" cy="0"/>
          <a:chOff x="0" y="0"/>
          <a:chExt cx="0" cy="0"/>
        </a:xfrm>
      </p:grpSpPr>
      <p:grpSp>
        <p:nvGrpSpPr>
          <p:cNvPr id="2001" name="Google Shape;2001;g16c0b718f56_4_1630"/>
          <p:cNvGrpSpPr/>
          <p:nvPr/>
        </p:nvGrpSpPr>
        <p:grpSpPr>
          <a:xfrm rot="10800000">
            <a:off x="-9286" y="-10662"/>
            <a:ext cx="12202688" cy="6857829"/>
            <a:chOff x="3254492" y="-8125"/>
            <a:chExt cx="9152244" cy="5143500"/>
          </a:xfrm>
        </p:grpSpPr>
        <p:pic>
          <p:nvPicPr>
            <p:cNvPr id="2002" name="Google Shape;2002;g16c0b718f56_4_1630"/>
            <p:cNvPicPr preferRelativeResize="0"/>
            <p:nvPr/>
          </p:nvPicPr>
          <p:blipFill rotWithShape="1">
            <a:blip r:embed="rId2">
              <a:alphaModFix/>
            </a:blip>
            <a:srcRect l="42329"/>
            <a:stretch/>
          </p:blipFill>
          <p:spPr>
            <a:xfrm>
              <a:off x="3254492" y="-8125"/>
              <a:ext cx="5273050" cy="5143500"/>
            </a:xfrm>
            <a:prstGeom prst="rect">
              <a:avLst/>
            </a:prstGeom>
            <a:noFill/>
            <a:ln>
              <a:noFill/>
            </a:ln>
          </p:spPr>
        </p:pic>
        <p:pic>
          <p:nvPicPr>
            <p:cNvPr id="2003" name="Google Shape;2003;g16c0b718f56_4_1630"/>
            <p:cNvPicPr preferRelativeResize="0"/>
            <p:nvPr/>
          </p:nvPicPr>
          <p:blipFill rotWithShape="1">
            <a:blip r:embed="rId3">
              <a:alphaModFix/>
            </a:blip>
            <a:srcRect l="9327" r="38965"/>
            <a:stretch/>
          </p:blipFill>
          <p:spPr>
            <a:xfrm flipH="1">
              <a:off x="7678861" y="-8125"/>
              <a:ext cx="4727875" cy="5143500"/>
            </a:xfrm>
            <a:prstGeom prst="rect">
              <a:avLst/>
            </a:prstGeom>
            <a:noFill/>
            <a:ln>
              <a:noFill/>
            </a:ln>
          </p:spPr>
        </p:pic>
      </p:gr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004"/>
        <p:cNvGrpSpPr/>
        <p:nvPr/>
      </p:nvGrpSpPr>
      <p:grpSpPr>
        <a:xfrm>
          <a:off x="0" y="0"/>
          <a:ext cx="0" cy="0"/>
          <a:chOff x="0" y="0"/>
          <a:chExt cx="0" cy="0"/>
        </a:xfrm>
      </p:grpSpPr>
      <p:grpSp>
        <p:nvGrpSpPr>
          <p:cNvPr id="2005" name="Google Shape;2005;g16c0b718f56_4_1634"/>
          <p:cNvGrpSpPr/>
          <p:nvPr/>
        </p:nvGrpSpPr>
        <p:grpSpPr>
          <a:xfrm>
            <a:off x="0" y="-10833"/>
            <a:ext cx="12191695" cy="6857829"/>
            <a:chOff x="0" y="-8125"/>
            <a:chExt cx="9144000" cy="5143500"/>
          </a:xfrm>
        </p:grpSpPr>
        <p:pic>
          <p:nvPicPr>
            <p:cNvPr id="2006" name="Google Shape;2006;g16c0b718f56_4_1634"/>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2007" name="Google Shape;2007;g16c0b718f56_4_1634"/>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7"/>
        <p:cNvGrpSpPr/>
        <p:nvPr/>
      </p:nvGrpSpPr>
      <p:grpSpPr>
        <a:xfrm>
          <a:off x="0" y="0"/>
          <a:ext cx="0" cy="0"/>
          <a:chOff x="0" y="0"/>
          <a:chExt cx="0" cy="0"/>
        </a:xfrm>
      </p:grpSpPr>
      <p:grpSp>
        <p:nvGrpSpPr>
          <p:cNvPr id="178" name="Google Shape;178;g18f83eb609f_1_240"/>
          <p:cNvGrpSpPr/>
          <p:nvPr/>
        </p:nvGrpSpPr>
        <p:grpSpPr>
          <a:xfrm>
            <a:off x="-68" y="-10833"/>
            <a:ext cx="12191692" cy="6857829"/>
            <a:chOff x="2042566" y="-8125"/>
            <a:chExt cx="9143998" cy="5143500"/>
          </a:xfrm>
        </p:grpSpPr>
        <p:pic>
          <p:nvPicPr>
            <p:cNvPr id="179" name="Google Shape;179;g18f83eb609f_1_240"/>
            <p:cNvPicPr preferRelativeResize="0"/>
            <p:nvPr/>
          </p:nvPicPr>
          <p:blipFill rotWithShape="1">
            <a:blip r:embed="rId2">
              <a:alphaModFix/>
            </a:blip>
            <a:srcRect l="37410"/>
            <a:stretch/>
          </p:blipFill>
          <p:spPr>
            <a:xfrm>
              <a:off x="2042566" y="-8125"/>
              <a:ext cx="5722973" cy="5143500"/>
            </a:xfrm>
            <a:prstGeom prst="rect">
              <a:avLst/>
            </a:prstGeom>
            <a:noFill/>
            <a:ln>
              <a:noFill/>
            </a:ln>
          </p:spPr>
        </p:pic>
        <p:pic>
          <p:nvPicPr>
            <p:cNvPr id="180" name="Google Shape;180;g18f83eb609f_1_240"/>
            <p:cNvPicPr preferRelativeResize="0"/>
            <p:nvPr/>
          </p:nvPicPr>
          <p:blipFill rotWithShape="1">
            <a:blip r:embed="rId3">
              <a:alphaModFix/>
            </a:blip>
            <a:srcRect l="13491" r="48147"/>
            <a:stretch/>
          </p:blipFill>
          <p:spPr>
            <a:xfrm flipH="1">
              <a:off x="7678864" y="-8125"/>
              <a:ext cx="3507701" cy="5143500"/>
            </a:xfrm>
            <a:prstGeom prst="rect">
              <a:avLst/>
            </a:prstGeom>
            <a:noFill/>
            <a:ln>
              <a:noFill/>
            </a:ln>
          </p:spPr>
        </p:pic>
      </p:grpSp>
      <p:sp>
        <p:nvSpPr>
          <p:cNvPr id="181" name="Google Shape;181;g18f83eb609f_1_240"/>
          <p:cNvSpPr txBox="1">
            <a:spLocks noGrp="1"/>
          </p:cNvSpPr>
          <p:nvPr>
            <p:ph type="title"/>
          </p:nvPr>
        </p:nvSpPr>
        <p:spPr>
          <a:xfrm>
            <a:off x="995800" y="1702000"/>
            <a:ext cx="8778000" cy="3453900"/>
          </a:xfrm>
          <a:prstGeom prst="rect">
            <a:avLst/>
          </a:prstGeom>
        </p:spPr>
        <p:txBody>
          <a:bodyPr spcFirstLastPara="1" wrap="square" lIns="121900" tIns="121900" rIns="121900" bIns="121900" anchor="ctr" anchorCtr="0">
            <a:noAutofit/>
          </a:bodyPr>
          <a:lstStyle>
            <a:lvl1pPr lvl="0" algn="l" rtl="0">
              <a:lnSpc>
                <a:spcPct val="80000"/>
              </a:lnSpc>
              <a:spcBef>
                <a:spcPts val="0"/>
              </a:spcBef>
              <a:spcAft>
                <a:spcPts val="0"/>
              </a:spcAft>
              <a:buSzPts val="6400"/>
              <a:buNone/>
              <a:defRPr sz="147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Agenda slide layout">
  <p:cSld name="3_Agenda slide layout">
    <p:bg>
      <p:bgPr>
        <a:blipFill>
          <a:blip r:embed="rId2">
            <a:alphaModFix/>
          </a:blip>
          <a:stretch>
            <a:fillRect/>
          </a:stretch>
        </a:blipFill>
        <a:effectLst/>
      </p:bgPr>
    </p:bg>
    <p:spTree>
      <p:nvGrpSpPr>
        <p:cNvPr id="1" name="Shape 13"/>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2"/>
        <p:cNvGrpSpPr/>
        <p:nvPr/>
      </p:nvGrpSpPr>
      <p:grpSpPr>
        <a:xfrm>
          <a:off x="0" y="0"/>
          <a:ext cx="0" cy="0"/>
          <a:chOff x="0" y="0"/>
          <a:chExt cx="0" cy="0"/>
        </a:xfrm>
      </p:grpSpPr>
      <p:grpSp>
        <p:nvGrpSpPr>
          <p:cNvPr id="183" name="Google Shape;183;g18f83eb609f_1_245"/>
          <p:cNvGrpSpPr/>
          <p:nvPr/>
        </p:nvGrpSpPr>
        <p:grpSpPr>
          <a:xfrm>
            <a:off x="2" y="-10833"/>
            <a:ext cx="12191693" cy="6857829"/>
            <a:chOff x="1" y="-8125"/>
            <a:chExt cx="9143999" cy="5143500"/>
          </a:xfrm>
        </p:grpSpPr>
        <p:pic>
          <p:nvPicPr>
            <p:cNvPr id="184" name="Google Shape;184;g18f83eb609f_1_245"/>
            <p:cNvPicPr preferRelativeResize="0"/>
            <p:nvPr/>
          </p:nvPicPr>
          <p:blipFill rotWithShape="1">
            <a:blip r:embed="rId2">
              <a:alphaModFix/>
            </a:blip>
            <a:srcRect l="26739"/>
            <a:stretch/>
          </p:blipFill>
          <p:spPr>
            <a:xfrm flipH="1">
              <a:off x="2445249" y="-8125"/>
              <a:ext cx="6698750" cy="5143500"/>
            </a:xfrm>
            <a:prstGeom prst="rect">
              <a:avLst/>
            </a:prstGeom>
            <a:noFill/>
            <a:ln>
              <a:noFill/>
            </a:ln>
          </p:spPr>
        </p:pic>
        <p:pic>
          <p:nvPicPr>
            <p:cNvPr id="185" name="Google Shape;185;g18f83eb609f_1_245"/>
            <p:cNvPicPr preferRelativeResize="0"/>
            <p:nvPr/>
          </p:nvPicPr>
          <p:blipFill rotWithShape="1">
            <a:blip r:embed="rId3">
              <a:alphaModFix/>
            </a:blip>
            <a:srcRect l="24165" r="48144"/>
            <a:stretch/>
          </p:blipFill>
          <p:spPr>
            <a:xfrm>
              <a:off x="1" y="-8125"/>
              <a:ext cx="2531923" cy="5143500"/>
            </a:xfrm>
            <a:prstGeom prst="rect">
              <a:avLst/>
            </a:prstGeom>
            <a:noFill/>
            <a:ln>
              <a:noFill/>
            </a:ln>
          </p:spPr>
        </p:pic>
      </p:grpSp>
      <p:sp>
        <p:nvSpPr>
          <p:cNvPr id="186" name="Google Shape;186;g18f83eb609f_1_245"/>
          <p:cNvSpPr txBox="1">
            <a:spLocks noGrp="1"/>
          </p:cNvSpPr>
          <p:nvPr>
            <p:ph type="title"/>
          </p:nvPr>
        </p:nvSpPr>
        <p:spPr>
          <a:xfrm>
            <a:off x="2764800" y="1940202"/>
            <a:ext cx="8084700" cy="1097100"/>
          </a:xfrm>
          <a:prstGeom prst="rect">
            <a:avLst/>
          </a:prstGeom>
          <a:noFill/>
        </p:spPr>
        <p:txBody>
          <a:bodyPr spcFirstLastPara="1" wrap="square" lIns="121900" tIns="121900" rIns="121900" bIns="121900" anchor="ctr" anchorCtr="0">
            <a:noAutofit/>
          </a:bodyPr>
          <a:lstStyle>
            <a:lvl1pPr lvl="0" algn="r" rtl="0">
              <a:spcBef>
                <a:spcPts val="0"/>
              </a:spcBef>
              <a:spcAft>
                <a:spcPts val="0"/>
              </a:spcAft>
              <a:buSzPts val="4700"/>
              <a:buNone/>
              <a:defRPr sz="8700"/>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187" name="Google Shape;187;g18f83eb609f_1_245"/>
          <p:cNvSpPr txBox="1">
            <a:spLocks noGrp="1"/>
          </p:cNvSpPr>
          <p:nvPr>
            <p:ph type="subTitle" idx="1"/>
          </p:nvPr>
        </p:nvSpPr>
        <p:spPr>
          <a:xfrm>
            <a:off x="2764800" y="3140598"/>
            <a:ext cx="8084700" cy="17772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2000"/>
              <a:buNone/>
              <a:defRPr sz="23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8"/>
        <p:cNvGrpSpPr/>
        <p:nvPr/>
      </p:nvGrpSpPr>
      <p:grpSpPr>
        <a:xfrm>
          <a:off x="0" y="0"/>
          <a:ext cx="0" cy="0"/>
          <a:chOff x="0" y="0"/>
          <a:chExt cx="0" cy="0"/>
        </a:xfrm>
      </p:grpSpPr>
      <p:sp>
        <p:nvSpPr>
          <p:cNvPr id="189" name="Google Shape;189;g18f83eb609f_1_251"/>
          <p:cNvSpPr txBox="1">
            <a:spLocks noGrp="1"/>
          </p:cNvSpPr>
          <p:nvPr>
            <p:ph type="title"/>
          </p:nvPr>
        </p:nvSpPr>
        <p:spPr>
          <a:xfrm>
            <a:off x="1052567" y="738867"/>
            <a:ext cx="6672300" cy="1416000"/>
          </a:xfrm>
          <a:prstGeom prst="rect">
            <a:avLst/>
          </a:prstGeom>
          <a:noFill/>
        </p:spPr>
        <p:txBody>
          <a:bodyPr spcFirstLastPara="1" wrap="square" lIns="121900" tIns="121900" rIns="121900" bIns="121900" anchor="ctr" anchorCtr="0">
            <a:noAutofit/>
          </a:bodyPr>
          <a:lstStyle>
            <a:lvl1pPr lvl="0" algn="l" rtl="0">
              <a:spcBef>
                <a:spcPts val="0"/>
              </a:spcBef>
              <a:spcAft>
                <a:spcPts val="0"/>
              </a:spcAft>
              <a:buSzPts val="4700"/>
              <a:buNone/>
              <a:defRPr sz="4700">
                <a:solidFill>
                  <a:schemeClr val="dk2"/>
                </a:solidFill>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0"/>
        <p:cNvGrpSpPr/>
        <p:nvPr/>
      </p:nvGrpSpPr>
      <p:grpSpPr>
        <a:xfrm>
          <a:off x="0" y="0"/>
          <a:ext cx="0" cy="0"/>
          <a:chOff x="0" y="0"/>
          <a:chExt cx="0" cy="0"/>
        </a:xfrm>
      </p:grpSpPr>
      <p:grpSp>
        <p:nvGrpSpPr>
          <p:cNvPr id="191" name="Google Shape;191;g18f83eb609f_1_253"/>
          <p:cNvGrpSpPr/>
          <p:nvPr/>
        </p:nvGrpSpPr>
        <p:grpSpPr>
          <a:xfrm rot="10800000" flipH="1">
            <a:off x="160" y="171"/>
            <a:ext cx="12202662" cy="6857829"/>
            <a:chOff x="1208926" y="-8125"/>
            <a:chExt cx="9152226" cy="5143500"/>
          </a:xfrm>
        </p:grpSpPr>
        <p:pic>
          <p:nvPicPr>
            <p:cNvPr id="192" name="Google Shape;192;g18f83eb609f_1_253"/>
            <p:cNvPicPr preferRelativeResize="0"/>
            <p:nvPr/>
          </p:nvPicPr>
          <p:blipFill rotWithShape="1">
            <a:blip r:embed="rId2">
              <a:alphaModFix/>
            </a:blip>
            <a:srcRect l="28294"/>
            <a:stretch/>
          </p:blipFill>
          <p:spPr>
            <a:xfrm>
              <a:off x="1208926" y="-8125"/>
              <a:ext cx="6556627" cy="5143500"/>
            </a:xfrm>
            <a:prstGeom prst="rect">
              <a:avLst/>
            </a:prstGeom>
            <a:noFill/>
            <a:ln>
              <a:noFill/>
            </a:ln>
          </p:spPr>
        </p:pic>
        <p:pic>
          <p:nvPicPr>
            <p:cNvPr id="193" name="Google Shape;193;g18f83eb609f_1_253"/>
            <p:cNvPicPr preferRelativeResize="0"/>
            <p:nvPr/>
          </p:nvPicPr>
          <p:blipFill rotWithShape="1">
            <a:blip r:embed="rId3">
              <a:alphaModFix/>
            </a:blip>
            <a:srcRect l="22520" r="48144"/>
            <a:stretch/>
          </p:blipFill>
          <p:spPr>
            <a:xfrm flipH="1">
              <a:off x="7678878" y="-8125"/>
              <a:ext cx="2682274" cy="5143500"/>
            </a:xfrm>
            <a:prstGeom prst="rect">
              <a:avLst/>
            </a:prstGeom>
            <a:noFill/>
            <a:ln>
              <a:noFill/>
            </a:ln>
          </p:spPr>
        </p:pic>
      </p:grpSp>
      <p:sp>
        <p:nvSpPr>
          <p:cNvPr id="194" name="Google Shape;194;g18f83eb609f_1_253"/>
          <p:cNvSpPr txBox="1">
            <a:spLocks noGrp="1"/>
          </p:cNvSpPr>
          <p:nvPr>
            <p:ph type="title" hasCustomPrompt="1"/>
          </p:nvPr>
        </p:nvSpPr>
        <p:spPr>
          <a:xfrm>
            <a:off x="925000" y="2322934"/>
            <a:ext cx="9529200" cy="15123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12800"/>
              <a:buNone/>
              <a:defRPr sz="10000"/>
            </a:lvl1pPr>
            <a:lvl2pPr lvl="1" algn="ctr" rtl="0">
              <a:spcBef>
                <a:spcPts val="0"/>
              </a:spcBef>
              <a:spcAft>
                <a:spcPts val="0"/>
              </a:spcAft>
              <a:buSzPts val="12800"/>
              <a:buNone/>
              <a:defRPr sz="12800"/>
            </a:lvl2pPr>
            <a:lvl3pPr lvl="2" algn="ctr" rtl="0">
              <a:spcBef>
                <a:spcPts val="0"/>
              </a:spcBef>
              <a:spcAft>
                <a:spcPts val="0"/>
              </a:spcAft>
              <a:buSzPts val="12800"/>
              <a:buNone/>
              <a:defRPr sz="12800"/>
            </a:lvl3pPr>
            <a:lvl4pPr lvl="3" algn="ctr" rtl="0">
              <a:spcBef>
                <a:spcPts val="0"/>
              </a:spcBef>
              <a:spcAft>
                <a:spcPts val="0"/>
              </a:spcAft>
              <a:buSzPts val="12800"/>
              <a:buNone/>
              <a:defRPr sz="12800"/>
            </a:lvl4pPr>
            <a:lvl5pPr lvl="4" algn="ctr" rtl="0">
              <a:spcBef>
                <a:spcPts val="0"/>
              </a:spcBef>
              <a:spcAft>
                <a:spcPts val="0"/>
              </a:spcAft>
              <a:buSzPts val="12800"/>
              <a:buNone/>
              <a:defRPr sz="12800"/>
            </a:lvl5pPr>
            <a:lvl6pPr lvl="5" algn="ctr" rtl="0">
              <a:spcBef>
                <a:spcPts val="0"/>
              </a:spcBef>
              <a:spcAft>
                <a:spcPts val="0"/>
              </a:spcAft>
              <a:buSzPts val="12800"/>
              <a:buNone/>
              <a:defRPr sz="12800"/>
            </a:lvl6pPr>
            <a:lvl7pPr lvl="6" algn="ctr" rtl="0">
              <a:spcBef>
                <a:spcPts val="0"/>
              </a:spcBef>
              <a:spcAft>
                <a:spcPts val="0"/>
              </a:spcAft>
              <a:buSzPts val="12800"/>
              <a:buNone/>
              <a:defRPr sz="12800"/>
            </a:lvl7pPr>
            <a:lvl8pPr lvl="7" algn="ctr" rtl="0">
              <a:spcBef>
                <a:spcPts val="0"/>
              </a:spcBef>
              <a:spcAft>
                <a:spcPts val="0"/>
              </a:spcAft>
              <a:buSzPts val="12800"/>
              <a:buNone/>
              <a:defRPr sz="12800"/>
            </a:lvl8pPr>
            <a:lvl9pPr lvl="8" algn="ctr" rtl="0">
              <a:spcBef>
                <a:spcPts val="0"/>
              </a:spcBef>
              <a:spcAft>
                <a:spcPts val="0"/>
              </a:spcAft>
              <a:buSzPts val="12800"/>
              <a:buNone/>
              <a:defRPr sz="12800"/>
            </a:lvl9pPr>
          </a:lstStyle>
          <a:p>
            <a:r>
              <a:t>xx%</a:t>
            </a:r>
          </a:p>
        </p:txBody>
      </p:sp>
      <p:sp>
        <p:nvSpPr>
          <p:cNvPr id="195" name="Google Shape;195;g18f83eb609f_1_253"/>
          <p:cNvSpPr txBox="1">
            <a:spLocks noGrp="1"/>
          </p:cNvSpPr>
          <p:nvPr>
            <p:ph type="subTitle" idx="1"/>
          </p:nvPr>
        </p:nvSpPr>
        <p:spPr>
          <a:xfrm>
            <a:off x="925600" y="3872266"/>
            <a:ext cx="9528000" cy="662700"/>
          </a:xfrm>
          <a:prstGeom prst="rect">
            <a:avLst/>
          </a:prstGeom>
          <a:noFill/>
        </p:spPr>
        <p:txBody>
          <a:bodyPr spcFirstLastPara="1" wrap="square" lIns="121900" tIns="121900" rIns="121900" bIns="121900"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96"/>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97"/>
        <p:cNvGrpSpPr/>
        <p:nvPr/>
      </p:nvGrpSpPr>
      <p:grpSpPr>
        <a:xfrm>
          <a:off x="0" y="0"/>
          <a:ext cx="0" cy="0"/>
          <a:chOff x="0" y="0"/>
          <a:chExt cx="0" cy="0"/>
        </a:xfrm>
      </p:grpSpPr>
      <p:pic>
        <p:nvPicPr>
          <p:cNvPr id="198" name="Google Shape;198;g18f83eb609f_1_260"/>
          <p:cNvPicPr preferRelativeResize="0"/>
          <p:nvPr/>
        </p:nvPicPr>
        <p:blipFill rotWithShape="1">
          <a:blip r:embed="rId2">
            <a:alphaModFix/>
          </a:blip>
          <a:srcRect r="12080"/>
          <a:stretch/>
        </p:blipFill>
        <p:spPr>
          <a:xfrm>
            <a:off x="1491500" y="12267"/>
            <a:ext cx="10700501" cy="6845734"/>
          </a:xfrm>
          <a:prstGeom prst="rect">
            <a:avLst/>
          </a:prstGeom>
          <a:noFill/>
          <a:ln>
            <a:noFill/>
          </a:ln>
        </p:spPr>
      </p:pic>
      <p:sp>
        <p:nvSpPr>
          <p:cNvPr id="199" name="Google Shape;199;g18f83eb609f_1_260"/>
          <p:cNvSpPr txBox="1">
            <a:spLocks noGrp="1"/>
          </p:cNvSpPr>
          <p:nvPr>
            <p:ph type="title"/>
          </p:nvPr>
        </p:nvSpPr>
        <p:spPr>
          <a:xfrm>
            <a:off x="2035213" y="1961833"/>
            <a:ext cx="40872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200" name="Google Shape;200;g18f83eb609f_1_260"/>
          <p:cNvSpPr txBox="1">
            <a:spLocks noGrp="1"/>
          </p:cNvSpPr>
          <p:nvPr>
            <p:ph type="subTitle" idx="1"/>
          </p:nvPr>
        </p:nvSpPr>
        <p:spPr>
          <a:xfrm>
            <a:off x="2035213" y="2450018"/>
            <a:ext cx="40872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201" name="Google Shape;201;g18f83eb609f_1_260"/>
          <p:cNvSpPr txBox="1">
            <a:spLocks noGrp="1"/>
          </p:cNvSpPr>
          <p:nvPr>
            <p:ph type="title" idx="2"/>
          </p:nvPr>
        </p:nvSpPr>
        <p:spPr>
          <a:xfrm flipH="1">
            <a:off x="7287499" y="1961833"/>
            <a:ext cx="4088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202" name="Google Shape;202;g18f83eb609f_1_260"/>
          <p:cNvSpPr txBox="1">
            <a:spLocks noGrp="1"/>
          </p:cNvSpPr>
          <p:nvPr>
            <p:ph type="subTitle" idx="3"/>
          </p:nvPr>
        </p:nvSpPr>
        <p:spPr>
          <a:xfrm flipH="1">
            <a:off x="7287371" y="2450022"/>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203" name="Google Shape;203;g18f83eb609f_1_260"/>
          <p:cNvSpPr txBox="1">
            <a:spLocks noGrp="1"/>
          </p:cNvSpPr>
          <p:nvPr>
            <p:ph type="title" idx="4" hasCustomPrompt="1"/>
          </p:nvPr>
        </p:nvSpPr>
        <p:spPr>
          <a:xfrm>
            <a:off x="910296" y="2304897"/>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204" name="Google Shape;204;g18f83eb609f_1_260"/>
          <p:cNvSpPr txBox="1">
            <a:spLocks noGrp="1"/>
          </p:cNvSpPr>
          <p:nvPr>
            <p:ph type="title" idx="5" hasCustomPrompt="1"/>
          </p:nvPr>
        </p:nvSpPr>
        <p:spPr>
          <a:xfrm flipH="1">
            <a:off x="6165533" y="2304774"/>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205" name="Google Shape;205;g18f83eb609f_1_260"/>
          <p:cNvSpPr txBox="1">
            <a:spLocks noGrp="1"/>
          </p:cNvSpPr>
          <p:nvPr>
            <p:ph type="title" idx="6"/>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4700"/>
              <a:buNone/>
              <a:defRPr sz="4900"/>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206" name="Google Shape;206;g18f83eb609f_1_260"/>
          <p:cNvSpPr txBox="1">
            <a:spLocks noGrp="1"/>
          </p:cNvSpPr>
          <p:nvPr>
            <p:ph type="title" idx="7"/>
          </p:nvPr>
        </p:nvSpPr>
        <p:spPr>
          <a:xfrm>
            <a:off x="2035213" y="4311597"/>
            <a:ext cx="40872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207" name="Google Shape;207;g18f83eb609f_1_260"/>
          <p:cNvSpPr txBox="1">
            <a:spLocks noGrp="1"/>
          </p:cNvSpPr>
          <p:nvPr>
            <p:ph type="subTitle" idx="8"/>
          </p:nvPr>
        </p:nvSpPr>
        <p:spPr>
          <a:xfrm>
            <a:off x="2035213" y="4801433"/>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208" name="Google Shape;208;g18f83eb609f_1_260"/>
          <p:cNvSpPr txBox="1">
            <a:spLocks noGrp="1"/>
          </p:cNvSpPr>
          <p:nvPr>
            <p:ph type="title" idx="9"/>
          </p:nvPr>
        </p:nvSpPr>
        <p:spPr>
          <a:xfrm flipH="1">
            <a:off x="7287499" y="4311596"/>
            <a:ext cx="4088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209" name="Google Shape;209;g18f83eb609f_1_260"/>
          <p:cNvSpPr txBox="1">
            <a:spLocks noGrp="1"/>
          </p:cNvSpPr>
          <p:nvPr>
            <p:ph type="subTitle" idx="13"/>
          </p:nvPr>
        </p:nvSpPr>
        <p:spPr>
          <a:xfrm flipH="1">
            <a:off x="7287371" y="4801433"/>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210" name="Google Shape;210;g18f83eb609f_1_260"/>
          <p:cNvSpPr txBox="1">
            <a:spLocks noGrp="1"/>
          </p:cNvSpPr>
          <p:nvPr>
            <p:ph type="title" idx="14" hasCustomPrompt="1"/>
          </p:nvPr>
        </p:nvSpPr>
        <p:spPr>
          <a:xfrm>
            <a:off x="910296" y="4654600"/>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211" name="Google Shape;211;g18f83eb609f_1_260"/>
          <p:cNvSpPr txBox="1">
            <a:spLocks noGrp="1"/>
          </p:cNvSpPr>
          <p:nvPr>
            <p:ph type="title" idx="15" hasCustomPrompt="1"/>
          </p:nvPr>
        </p:nvSpPr>
        <p:spPr>
          <a:xfrm flipH="1">
            <a:off x="6165533" y="4654600"/>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pic>
        <p:nvPicPr>
          <p:cNvPr id="212" name="Google Shape;212;g18f83eb609f_1_260"/>
          <p:cNvPicPr preferRelativeResize="0"/>
          <p:nvPr/>
        </p:nvPicPr>
        <p:blipFill rotWithShape="1">
          <a:blip r:embed="rId3">
            <a:alphaModFix/>
          </a:blip>
          <a:srcRect l="39377" r="48144"/>
          <a:stretch/>
        </p:blipFill>
        <p:spPr>
          <a:xfrm>
            <a:off x="-1" y="0"/>
            <a:ext cx="1521298" cy="68580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Quote">
  <p:cSld name="CUSTOM_24">
    <p:spTree>
      <p:nvGrpSpPr>
        <p:cNvPr id="1" name="Shape 213"/>
        <p:cNvGrpSpPr/>
        <p:nvPr/>
      </p:nvGrpSpPr>
      <p:grpSpPr>
        <a:xfrm>
          <a:off x="0" y="0"/>
          <a:ext cx="0" cy="0"/>
          <a:chOff x="0" y="0"/>
          <a:chExt cx="0" cy="0"/>
        </a:xfrm>
      </p:grpSpPr>
      <p:pic>
        <p:nvPicPr>
          <p:cNvPr id="214" name="Google Shape;214;g18f83eb609f_1_276"/>
          <p:cNvPicPr preferRelativeResize="0"/>
          <p:nvPr/>
        </p:nvPicPr>
        <p:blipFill rotWithShape="1">
          <a:blip r:embed="rId2">
            <a:alphaModFix/>
          </a:blip>
          <a:srcRect l="25069" r="48143"/>
          <a:stretch/>
        </p:blipFill>
        <p:spPr>
          <a:xfrm rot="10800000">
            <a:off x="8917694" y="-10833"/>
            <a:ext cx="3265704" cy="6858000"/>
          </a:xfrm>
          <a:prstGeom prst="rect">
            <a:avLst/>
          </a:prstGeom>
          <a:noFill/>
          <a:ln>
            <a:noFill/>
          </a:ln>
        </p:spPr>
      </p:pic>
      <p:pic>
        <p:nvPicPr>
          <p:cNvPr id="215" name="Google Shape;215;g18f83eb609f_1_276"/>
          <p:cNvPicPr preferRelativeResize="0"/>
          <p:nvPr/>
        </p:nvPicPr>
        <p:blipFill rotWithShape="1">
          <a:blip r:embed="rId3">
            <a:alphaModFix/>
          </a:blip>
          <a:srcRect l="26659"/>
          <a:stretch/>
        </p:blipFill>
        <p:spPr>
          <a:xfrm rot="10800000" flipH="1">
            <a:off x="-9700" y="0"/>
            <a:ext cx="8941368" cy="6858000"/>
          </a:xfrm>
          <a:prstGeom prst="rect">
            <a:avLst/>
          </a:prstGeom>
          <a:noFill/>
          <a:ln>
            <a:noFill/>
          </a:ln>
        </p:spPr>
      </p:pic>
      <p:sp>
        <p:nvSpPr>
          <p:cNvPr id="216" name="Google Shape;216;g18f83eb609f_1_276"/>
          <p:cNvSpPr txBox="1">
            <a:spLocks noGrp="1"/>
          </p:cNvSpPr>
          <p:nvPr>
            <p:ph type="subTitle" idx="1"/>
          </p:nvPr>
        </p:nvSpPr>
        <p:spPr>
          <a:xfrm>
            <a:off x="1850800" y="1905295"/>
            <a:ext cx="8490300" cy="2396700"/>
          </a:xfrm>
          <a:prstGeom prst="rect">
            <a:avLst/>
          </a:prstGeom>
          <a:no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37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217" name="Google Shape;217;g18f83eb609f_1_276"/>
          <p:cNvSpPr txBox="1">
            <a:spLocks noGrp="1"/>
          </p:cNvSpPr>
          <p:nvPr>
            <p:ph type="title"/>
          </p:nvPr>
        </p:nvSpPr>
        <p:spPr>
          <a:xfrm>
            <a:off x="1850800" y="4343105"/>
            <a:ext cx="84903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sz="3300"/>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1">
  <p:cSld name="CUSTOM_22">
    <p:spTree>
      <p:nvGrpSpPr>
        <p:cNvPr id="1" name="Shape 218"/>
        <p:cNvGrpSpPr/>
        <p:nvPr/>
      </p:nvGrpSpPr>
      <p:grpSpPr>
        <a:xfrm>
          <a:off x="0" y="0"/>
          <a:ext cx="0" cy="0"/>
          <a:chOff x="0" y="0"/>
          <a:chExt cx="0" cy="0"/>
        </a:xfrm>
      </p:grpSpPr>
      <p:grpSp>
        <p:nvGrpSpPr>
          <p:cNvPr id="219" name="Google Shape;219;g18f83eb609f_1_281"/>
          <p:cNvGrpSpPr/>
          <p:nvPr/>
        </p:nvGrpSpPr>
        <p:grpSpPr>
          <a:xfrm>
            <a:off x="0" y="-10833"/>
            <a:ext cx="12191695" cy="6857829"/>
            <a:chOff x="0" y="-8125"/>
            <a:chExt cx="9144000" cy="5143500"/>
          </a:xfrm>
        </p:grpSpPr>
        <p:pic>
          <p:nvPicPr>
            <p:cNvPr id="220" name="Google Shape;220;g18f83eb609f_1_281"/>
            <p:cNvPicPr preferRelativeResize="0"/>
            <p:nvPr/>
          </p:nvPicPr>
          <p:blipFill rotWithShape="1">
            <a:blip r:embed="rId2">
              <a:alphaModFix/>
            </a:blip>
            <a:srcRect l="15074"/>
            <a:stretch/>
          </p:blipFill>
          <p:spPr>
            <a:xfrm rot="10800000">
              <a:off x="1378449" y="-8125"/>
              <a:ext cx="7765550" cy="5143500"/>
            </a:xfrm>
            <a:prstGeom prst="rect">
              <a:avLst/>
            </a:prstGeom>
            <a:noFill/>
            <a:ln>
              <a:noFill/>
            </a:ln>
          </p:spPr>
        </p:pic>
        <p:pic>
          <p:nvPicPr>
            <p:cNvPr id="221" name="Google Shape;221;g18f83eb609f_1_281"/>
            <p:cNvPicPr preferRelativeResize="0"/>
            <p:nvPr/>
          </p:nvPicPr>
          <p:blipFill rotWithShape="1">
            <a:blip r:embed="rId3">
              <a:alphaModFix/>
            </a:blip>
            <a:srcRect l="35831" r="48145"/>
            <a:stretch/>
          </p:blipFill>
          <p:spPr>
            <a:xfrm rot="10800000" flipH="1">
              <a:off x="0" y="-8125"/>
              <a:ext cx="1465123" cy="5143500"/>
            </a:xfrm>
            <a:prstGeom prst="rect">
              <a:avLst/>
            </a:prstGeom>
            <a:noFill/>
            <a:ln>
              <a:noFill/>
            </a:ln>
          </p:spPr>
        </p:pic>
      </p:grpSp>
      <p:sp>
        <p:nvSpPr>
          <p:cNvPr id="222" name="Google Shape;222;g18f83eb609f_1_281"/>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2">
  <p:cSld name="CUSTOM_22_1">
    <p:spTree>
      <p:nvGrpSpPr>
        <p:cNvPr id="1" name="Shape 223"/>
        <p:cNvGrpSpPr/>
        <p:nvPr/>
      </p:nvGrpSpPr>
      <p:grpSpPr>
        <a:xfrm>
          <a:off x="0" y="0"/>
          <a:ext cx="0" cy="0"/>
          <a:chOff x="0" y="0"/>
          <a:chExt cx="0" cy="0"/>
        </a:xfrm>
      </p:grpSpPr>
      <p:grpSp>
        <p:nvGrpSpPr>
          <p:cNvPr id="224" name="Google Shape;224;g18f83eb609f_1_286"/>
          <p:cNvGrpSpPr/>
          <p:nvPr/>
        </p:nvGrpSpPr>
        <p:grpSpPr>
          <a:xfrm>
            <a:off x="0" y="-10833"/>
            <a:ext cx="12191695" cy="6857829"/>
            <a:chOff x="0" y="-8125"/>
            <a:chExt cx="9144000" cy="5143500"/>
          </a:xfrm>
        </p:grpSpPr>
        <p:pic>
          <p:nvPicPr>
            <p:cNvPr id="225" name="Google Shape;225;g18f83eb609f_1_286"/>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226" name="Google Shape;226;g18f83eb609f_1_286"/>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227" name="Google Shape;227;g18f83eb609f_1_286"/>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228"/>
        <p:cNvGrpSpPr/>
        <p:nvPr/>
      </p:nvGrpSpPr>
      <p:grpSpPr>
        <a:xfrm>
          <a:off x="0" y="0"/>
          <a:ext cx="0" cy="0"/>
          <a:chOff x="0" y="0"/>
          <a:chExt cx="0" cy="0"/>
        </a:xfrm>
      </p:grpSpPr>
      <p:grpSp>
        <p:nvGrpSpPr>
          <p:cNvPr id="229" name="Google Shape;229;g18f83eb609f_1_291"/>
          <p:cNvGrpSpPr/>
          <p:nvPr/>
        </p:nvGrpSpPr>
        <p:grpSpPr>
          <a:xfrm>
            <a:off x="-40" y="-10833"/>
            <a:ext cx="12189171" cy="6857829"/>
            <a:chOff x="1204367" y="-8125"/>
            <a:chExt cx="9142107" cy="5143500"/>
          </a:xfrm>
        </p:grpSpPr>
        <p:pic>
          <p:nvPicPr>
            <p:cNvPr id="230" name="Google Shape;230;g18f83eb609f_1_291"/>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231" name="Google Shape;231;g18f83eb609f_1_291"/>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232" name="Google Shape;232;g18f83eb609f_1_291"/>
          <p:cNvSpPr txBox="1">
            <a:spLocks noGrp="1"/>
          </p:cNvSpPr>
          <p:nvPr>
            <p:ph type="title"/>
          </p:nvPr>
        </p:nvSpPr>
        <p:spPr>
          <a:xfrm>
            <a:off x="3235200" y="4298910"/>
            <a:ext cx="5721600" cy="7635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233" name="Google Shape;233;g18f83eb609f_1_291"/>
          <p:cNvSpPr txBox="1">
            <a:spLocks noGrp="1"/>
          </p:cNvSpPr>
          <p:nvPr>
            <p:ph type="subTitle" idx="1"/>
          </p:nvPr>
        </p:nvSpPr>
        <p:spPr>
          <a:xfrm>
            <a:off x="3234000" y="5048976"/>
            <a:ext cx="5724000" cy="91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234"/>
        <p:cNvGrpSpPr/>
        <p:nvPr/>
      </p:nvGrpSpPr>
      <p:grpSpPr>
        <a:xfrm>
          <a:off x="0" y="0"/>
          <a:ext cx="0" cy="0"/>
          <a:chOff x="0" y="0"/>
          <a:chExt cx="0" cy="0"/>
        </a:xfrm>
      </p:grpSpPr>
      <p:grpSp>
        <p:nvGrpSpPr>
          <p:cNvPr id="235" name="Google Shape;235;g18f83eb609f_1_297"/>
          <p:cNvGrpSpPr/>
          <p:nvPr/>
        </p:nvGrpSpPr>
        <p:grpSpPr>
          <a:xfrm>
            <a:off x="-40" y="-10833"/>
            <a:ext cx="12189171" cy="6857829"/>
            <a:chOff x="1204367" y="-8125"/>
            <a:chExt cx="9142107" cy="5143500"/>
          </a:xfrm>
        </p:grpSpPr>
        <p:pic>
          <p:nvPicPr>
            <p:cNvPr id="236" name="Google Shape;236;g18f83eb609f_1_297"/>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237" name="Google Shape;237;g18f83eb609f_1_297"/>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238" name="Google Shape;238;g18f83eb609f_1_297"/>
          <p:cNvSpPr txBox="1">
            <a:spLocks noGrp="1"/>
          </p:cNvSpPr>
          <p:nvPr>
            <p:ph type="title"/>
          </p:nvPr>
        </p:nvSpPr>
        <p:spPr>
          <a:xfrm>
            <a:off x="5891690" y="1901317"/>
            <a:ext cx="4604700" cy="2056500"/>
          </a:xfrm>
          <a:prstGeom prst="rect">
            <a:avLst/>
          </a:prstGeom>
          <a:noFill/>
        </p:spPr>
        <p:txBody>
          <a:bodyPr spcFirstLastPara="1" wrap="square" lIns="121900" tIns="121900" rIns="121900" bIns="121900" anchor="ctr" anchorCtr="0">
            <a:noAutofit/>
          </a:bodyPr>
          <a:lstStyle>
            <a:lvl1pPr lvl="0" algn="r"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239" name="Google Shape;239;g18f83eb609f_1_297"/>
          <p:cNvSpPr txBox="1">
            <a:spLocks noGrp="1"/>
          </p:cNvSpPr>
          <p:nvPr>
            <p:ph type="subTitle" idx="1"/>
          </p:nvPr>
        </p:nvSpPr>
        <p:spPr>
          <a:xfrm>
            <a:off x="5890733" y="4045883"/>
            <a:ext cx="4606500" cy="9108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14"/>
        <p:cNvGrpSpPr/>
        <p:nvPr/>
      </p:nvGrpSpPr>
      <p:grpSpPr>
        <a:xfrm>
          <a:off x="0" y="0"/>
          <a:ext cx="0" cy="0"/>
          <a:chOff x="0" y="0"/>
          <a:chExt cx="0" cy="0"/>
        </a:xfrm>
      </p:grpSpPr>
      <p:sp>
        <p:nvSpPr>
          <p:cNvPr id="15" name="Google Shape;15;p55"/>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16" name="Google Shape;16;p55"/>
          <p:cNvGrpSpPr/>
          <p:nvPr/>
        </p:nvGrpSpPr>
        <p:grpSpPr>
          <a:xfrm>
            <a:off x="10008108" y="-231057"/>
            <a:ext cx="2284670" cy="1711520"/>
            <a:chOff x="8276629" y="-397066"/>
            <a:chExt cx="3335870" cy="2499009"/>
          </a:xfrm>
        </p:grpSpPr>
        <p:sp>
          <p:nvSpPr>
            <p:cNvPr id="17" name="Google Shape;17;p55"/>
            <p:cNvSpPr/>
            <p:nvPr/>
          </p:nvSpPr>
          <p:spPr>
            <a:xfrm rot="900000">
              <a:off x="10312037" y="701555"/>
              <a:ext cx="921642" cy="844304"/>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8" name="Google Shape;18;p55"/>
            <p:cNvSpPr/>
            <p:nvPr/>
          </p:nvSpPr>
          <p:spPr>
            <a:xfrm rot="3175590">
              <a:off x="8973624" y="825948"/>
              <a:ext cx="1057756" cy="968996"/>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cap="flat" cmpd="sng">
              <a:solidFill>
                <a:srgbClr val="A5A5A5">
                  <a:alpha val="2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9" name="Google Shape;19;p55"/>
            <p:cNvSpPr/>
            <p:nvPr/>
          </p:nvSpPr>
          <p:spPr>
            <a:xfrm rot="8100000">
              <a:off x="9440769" y="7598"/>
              <a:ext cx="1844452" cy="1689680"/>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7F7F7F">
                <a:alpha val="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0" name="Google Shape;20;p55"/>
            <p:cNvSpPr/>
            <p:nvPr/>
          </p:nvSpPr>
          <p:spPr>
            <a:xfrm rot="-3552988">
              <a:off x="8414328" y="187495"/>
              <a:ext cx="921642" cy="844304"/>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21" name="Google Shape;21;p55"/>
          <p:cNvGrpSpPr/>
          <p:nvPr/>
        </p:nvGrpSpPr>
        <p:grpSpPr>
          <a:xfrm>
            <a:off x="2055" y="-231057"/>
            <a:ext cx="2284670" cy="1711520"/>
            <a:chOff x="8276629" y="-397066"/>
            <a:chExt cx="3335870" cy="2499009"/>
          </a:xfrm>
        </p:grpSpPr>
        <p:sp>
          <p:nvSpPr>
            <p:cNvPr id="22" name="Google Shape;22;p55"/>
            <p:cNvSpPr/>
            <p:nvPr/>
          </p:nvSpPr>
          <p:spPr>
            <a:xfrm rot="900000">
              <a:off x="10312037" y="701555"/>
              <a:ext cx="921642" cy="844304"/>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3" name="Google Shape;23;p55"/>
            <p:cNvSpPr/>
            <p:nvPr/>
          </p:nvSpPr>
          <p:spPr>
            <a:xfrm rot="3175590">
              <a:off x="8973624" y="825948"/>
              <a:ext cx="1057756" cy="968996"/>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cap="flat" cmpd="sng">
              <a:solidFill>
                <a:srgbClr val="A5A5A5">
                  <a:alpha val="2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4" name="Google Shape;24;p55"/>
            <p:cNvSpPr/>
            <p:nvPr/>
          </p:nvSpPr>
          <p:spPr>
            <a:xfrm rot="8100000">
              <a:off x="9440769" y="7598"/>
              <a:ext cx="1844452" cy="1689680"/>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7F7F7F">
                <a:alpha val="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5" name="Google Shape;25;p55"/>
            <p:cNvSpPr/>
            <p:nvPr/>
          </p:nvSpPr>
          <p:spPr>
            <a:xfrm rot="-3552988">
              <a:off x="8414328" y="187495"/>
              <a:ext cx="921642" cy="844304"/>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1">
  <p:cSld name="CUSTOM_14">
    <p:spTree>
      <p:nvGrpSpPr>
        <p:cNvPr id="1" name="Shape 240"/>
        <p:cNvGrpSpPr/>
        <p:nvPr/>
      </p:nvGrpSpPr>
      <p:grpSpPr>
        <a:xfrm>
          <a:off x="0" y="0"/>
          <a:ext cx="0" cy="0"/>
          <a:chOff x="0" y="0"/>
          <a:chExt cx="0" cy="0"/>
        </a:xfrm>
      </p:grpSpPr>
      <p:grpSp>
        <p:nvGrpSpPr>
          <p:cNvPr id="241" name="Google Shape;241;g18f83eb609f_1_303"/>
          <p:cNvGrpSpPr/>
          <p:nvPr/>
        </p:nvGrpSpPr>
        <p:grpSpPr>
          <a:xfrm>
            <a:off x="-40" y="-10833"/>
            <a:ext cx="12189171" cy="6857829"/>
            <a:chOff x="1204367" y="-8125"/>
            <a:chExt cx="9142107" cy="5143500"/>
          </a:xfrm>
        </p:grpSpPr>
        <p:pic>
          <p:nvPicPr>
            <p:cNvPr id="242" name="Google Shape;242;g18f83eb609f_1_303"/>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243" name="Google Shape;243;g18f83eb609f_1_303"/>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244" name="Google Shape;244;g18f83eb609f_1_303"/>
          <p:cNvSpPr txBox="1">
            <a:spLocks noGrp="1"/>
          </p:cNvSpPr>
          <p:nvPr>
            <p:ph type="body" idx="1"/>
          </p:nvPr>
        </p:nvSpPr>
        <p:spPr>
          <a:xfrm>
            <a:off x="959979" y="2277533"/>
            <a:ext cx="5098500" cy="3855300"/>
          </a:xfrm>
          <a:prstGeom prst="rect">
            <a:avLst/>
          </a:prstGeom>
        </p:spPr>
        <p:txBody>
          <a:bodyPr spcFirstLastPara="1" wrap="square" lIns="121900" tIns="121900" rIns="121900" bIns="121900" anchor="t" anchorCtr="0">
            <a:noAutofit/>
          </a:bodyPr>
          <a:lstStyle>
            <a:lvl1pPr marL="457200" lvl="0" indent="-361950" rtl="0">
              <a:lnSpc>
                <a:spcPct val="100000"/>
              </a:lnSpc>
              <a:spcBef>
                <a:spcPts val="0"/>
              </a:spcBef>
              <a:spcAft>
                <a:spcPts val="0"/>
              </a:spcAft>
              <a:buSzPts val="2100"/>
              <a:buFont typeface="Nunito Light"/>
              <a:buChar char="●"/>
              <a:defRPr sz="2100"/>
            </a:lvl1pPr>
            <a:lvl2pPr marL="914400" lvl="1" indent="-361950" rtl="0">
              <a:lnSpc>
                <a:spcPct val="100000"/>
              </a:lnSpc>
              <a:spcBef>
                <a:spcPts val="0"/>
              </a:spcBef>
              <a:spcAft>
                <a:spcPts val="0"/>
              </a:spcAft>
              <a:buSzPts val="2100"/>
              <a:buFont typeface="Nunito Light"/>
              <a:buChar char="○"/>
              <a:defRPr sz="2100"/>
            </a:lvl2pPr>
            <a:lvl3pPr marL="1371600" lvl="2" indent="-361950" rtl="0">
              <a:lnSpc>
                <a:spcPct val="100000"/>
              </a:lnSpc>
              <a:spcBef>
                <a:spcPts val="0"/>
              </a:spcBef>
              <a:spcAft>
                <a:spcPts val="0"/>
              </a:spcAft>
              <a:buSzPts val="2100"/>
              <a:buFont typeface="Nunito Light"/>
              <a:buChar char="■"/>
              <a:defRPr sz="2100"/>
            </a:lvl3pPr>
            <a:lvl4pPr marL="1828800" lvl="3" indent="-361950" rtl="0">
              <a:lnSpc>
                <a:spcPct val="100000"/>
              </a:lnSpc>
              <a:spcBef>
                <a:spcPts val="0"/>
              </a:spcBef>
              <a:spcAft>
                <a:spcPts val="0"/>
              </a:spcAft>
              <a:buSzPts val="2100"/>
              <a:buFont typeface="Nunito Light"/>
              <a:buChar char="●"/>
              <a:defRPr sz="2100"/>
            </a:lvl4pPr>
            <a:lvl5pPr marL="2286000" lvl="4" indent="-361950" rtl="0">
              <a:lnSpc>
                <a:spcPct val="100000"/>
              </a:lnSpc>
              <a:spcBef>
                <a:spcPts val="0"/>
              </a:spcBef>
              <a:spcAft>
                <a:spcPts val="0"/>
              </a:spcAft>
              <a:buSzPts val="2100"/>
              <a:buFont typeface="Nunito Light"/>
              <a:buChar char="○"/>
              <a:defRPr sz="2100"/>
            </a:lvl5pPr>
            <a:lvl6pPr marL="2743200" lvl="5" indent="-361950" rtl="0">
              <a:lnSpc>
                <a:spcPct val="100000"/>
              </a:lnSpc>
              <a:spcBef>
                <a:spcPts val="0"/>
              </a:spcBef>
              <a:spcAft>
                <a:spcPts val="0"/>
              </a:spcAft>
              <a:buSzPts val="2100"/>
              <a:buFont typeface="Nunito Light"/>
              <a:buChar char="■"/>
              <a:defRPr sz="2100"/>
            </a:lvl6pPr>
            <a:lvl7pPr marL="3200400" lvl="6" indent="-361950" rtl="0">
              <a:lnSpc>
                <a:spcPct val="100000"/>
              </a:lnSpc>
              <a:spcBef>
                <a:spcPts val="0"/>
              </a:spcBef>
              <a:spcAft>
                <a:spcPts val="0"/>
              </a:spcAft>
              <a:buSzPts val="2100"/>
              <a:buFont typeface="Nunito Light"/>
              <a:buChar char="●"/>
              <a:defRPr sz="2100"/>
            </a:lvl7pPr>
            <a:lvl8pPr marL="3657600" lvl="7" indent="-361950" rtl="0">
              <a:lnSpc>
                <a:spcPct val="100000"/>
              </a:lnSpc>
              <a:spcBef>
                <a:spcPts val="0"/>
              </a:spcBef>
              <a:spcAft>
                <a:spcPts val="0"/>
              </a:spcAft>
              <a:buSzPts val="2100"/>
              <a:buFont typeface="Nunito Light"/>
              <a:buChar char="○"/>
              <a:defRPr sz="2100"/>
            </a:lvl8pPr>
            <a:lvl9pPr marL="4114800" lvl="8" indent="-361950" rtl="0">
              <a:lnSpc>
                <a:spcPct val="100000"/>
              </a:lnSpc>
              <a:spcBef>
                <a:spcPts val="0"/>
              </a:spcBef>
              <a:spcAft>
                <a:spcPts val="0"/>
              </a:spcAft>
              <a:buSzPts val="2100"/>
              <a:buFont typeface="Nunito Light"/>
              <a:buChar char="■"/>
              <a:defRPr sz="2100"/>
            </a:lvl9pPr>
          </a:lstStyle>
          <a:p>
            <a:endParaRPr/>
          </a:p>
        </p:txBody>
      </p:sp>
      <p:sp>
        <p:nvSpPr>
          <p:cNvPr id="245" name="Google Shape;245;g18f83eb609f_1_303"/>
          <p:cNvSpPr txBox="1">
            <a:spLocks noGrp="1"/>
          </p:cNvSpPr>
          <p:nvPr>
            <p:ph type="body" idx="2"/>
          </p:nvPr>
        </p:nvSpPr>
        <p:spPr>
          <a:xfrm>
            <a:off x="6133621" y="2277533"/>
            <a:ext cx="5098500" cy="3855300"/>
          </a:xfrm>
          <a:prstGeom prst="rect">
            <a:avLst/>
          </a:prstGeom>
        </p:spPr>
        <p:txBody>
          <a:bodyPr spcFirstLastPara="1" wrap="square" lIns="121900" tIns="121900" rIns="121900" bIns="121900" anchor="t" anchorCtr="0">
            <a:noAutofit/>
          </a:bodyPr>
          <a:lstStyle>
            <a:lvl1pPr marL="457200" lvl="0" indent="-361950" rtl="0">
              <a:lnSpc>
                <a:spcPct val="100000"/>
              </a:lnSpc>
              <a:spcBef>
                <a:spcPts val="400"/>
              </a:spcBef>
              <a:spcAft>
                <a:spcPts val="0"/>
              </a:spcAft>
              <a:buSzPts val="2100"/>
              <a:buFont typeface="Nunito Light"/>
              <a:buChar char="●"/>
              <a:defRPr sz="2100"/>
            </a:lvl1pPr>
            <a:lvl2pPr marL="914400" lvl="1" indent="-361950" rtl="0">
              <a:lnSpc>
                <a:spcPct val="100000"/>
              </a:lnSpc>
              <a:spcBef>
                <a:spcPts val="0"/>
              </a:spcBef>
              <a:spcAft>
                <a:spcPts val="0"/>
              </a:spcAft>
              <a:buSzPts val="2100"/>
              <a:buFont typeface="Nunito Light"/>
              <a:buChar char="○"/>
              <a:defRPr sz="2100"/>
            </a:lvl2pPr>
            <a:lvl3pPr marL="1371600" lvl="2" indent="-361950" rtl="0">
              <a:lnSpc>
                <a:spcPct val="100000"/>
              </a:lnSpc>
              <a:spcBef>
                <a:spcPts val="0"/>
              </a:spcBef>
              <a:spcAft>
                <a:spcPts val="0"/>
              </a:spcAft>
              <a:buSzPts val="2100"/>
              <a:buFont typeface="Nunito Light"/>
              <a:buChar char="■"/>
              <a:defRPr sz="2100"/>
            </a:lvl3pPr>
            <a:lvl4pPr marL="1828800" lvl="3" indent="-361950" rtl="0">
              <a:lnSpc>
                <a:spcPct val="100000"/>
              </a:lnSpc>
              <a:spcBef>
                <a:spcPts val="0"/>
              </a:spcBef>
              <a:spcAft>
                <a:spcPts val="0"/>
              </a:spcAft>
              <a:buSzPts val="2100"/>
              <a:buFont typeface="Nunito Light"/>
              <a:buChar char="●"/>
              <a:defRPr sz="2100"/>
            </a:lvl4pPr>
            <a:lvl5pPr marL="2286000" lvl="4" indent="-361950" rtl="0">
              <a:lnSpc>
                <a:spcPct val="100000"/>
              </a:lnSpc>
              <a:spcBef>
                <a:spcPts val="0"/>
              </a:spcBef>
              <a:spcAft>
                <a:spcPts val="0"/>
              </a:spcAft>
              <a:buSzPts val="2100"/>
              <a:buFont typeface="Nunito Light"/>
              <a:buChar char="○"/>
              <a:defRPr sz="2100"/>
            </a:lvl5pPr>
            <a:lvl6pPr marL="2743200" lvl="5" indent="-361950" rtl="0">
              <a:lnSpc>
                <a:spcPct val="100000"/>
              </a:lnSpc>
              <a:spcBef>
                <a:spcPts val="0"/>
              </a:spcBef>
              <a:spcAft>
                <a:spcPts val="0"/>
              </a:spcAft>
              <a:buSzPts val="2100"/>
              <a:buFont typeface="Nunito Light"/>
              <a:buChar char="■"/>
              <a:defRPr sz="2100"/>
            </a:lvl6pPr>
            <a:lvl7pPr marL="3200400" lvl="6" indent="-361950" rtl="0">
              <a:lnSpc>
                <a:spcPct val="100000"/>
              </a:lnSpc>
              <a:spcBef>
                <a:spcPts val="0"/>
              </a:spcBef>
              <a:spcAft>
                <a:spcPts val="0"/>
              </a:spcAft>
              <a:buSzPts val="2100"/>
              <a:buFont typeface="Nunito Light"/>
              <a:buChar char="●"/>
              <a:defRPr sz="2100"/>
            </a:lvl7pPr>
            <a:lvl8pPr marL="3657600" lvl="7" indent="-361950" rtl="0">
              <a:lnSpc>
                <a:spcPct val="100000"/>
              </a:lnSpc>
              <a:spcBef>
                <a:spcPts val="0"/>
              </a:spcBef>
              <a:spcAft>
                <a:spcPts val="0"/>
              </a:spcAft>
              <a:buSzPts val="2100"/>
              <a:buFont typeface="Nunito Light"/>
              <a:buChar char="○"/>
              <a:defRPr sz="2100"/>
            </a:lvl8pPr>
            <a:lvl9pPr marL="4114800" lvl="8" indent="-361950" rtl="0">
              <a:lnSpc>
                <a:spcPct val="100000"/>
              </a:lnSpc>
              <a:spcBef>
                <a:spcPts val="0"/>
              </a:spcBef>
              <a:spcAft>
                <a:spcPts val="0"/>
              </a:spcAft>
              <a:buSzPts val="2100"/>
              <a:buFont typeface="Nunito Light"/>
              <a:buChar char="■"/>
              <a:defRPr sz="2100"/>
            </a:lvl9pPr>
          </a:lstStyle>
          <a:p>
            <a:endParaRPr/>
          </a:p>
        </p:txBody>
      </p:sp>
      <p:sp>
        <p:nvSpPr>
          <p:cNvPr id="246" name="Google Shape;246;g18f83eb609f_1_303"/>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247" name="Google Shape;247;g18f83eb609f_1_303"/>
          <p:cNvSpPr txBox="1">
            <a:spLocks noGrp="1"/>
          </p:cNvSpPr>
          <p:nvPr>
            <p:ph type="subTitle" idx="3"/>
          </p:nvPr>
        </p:nvSpPr>
        <p:spPr>
          <a:xfrm>
            <a:off x="2574200" y="1557533"/>
            <a:ext cx="7043700" cy="6828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hree columns">
  <p:cSld name="CUSTOM_14_1">
    <p:spTree>
      <p:nvGrpSpPr>
        <p:cNvPr id="1" name="Shape 248"/>
        <p:cNvGrpSpPr/>
        <p:nvPr/>
      </p:nvGrpSpPr>
      <p:grpSpPr>
        <a:xfrm>
          <a:off x="0" y="0"/>
          <a:ext cx="0" cy="0"/>
          <a:chOff x="0" y="0"/>
          <a:chExt cx="0" cy="0"/>
        </a:xfrm>
      </p:grpSpPr>
      <p:grpSp>
        <p:nvGrpSpPr>
          <p:cNvPr id="249" name="Google Shape;249;g18f83eb609f_1_311"/>
          <p:cNvGrpSpPr/>
          <p:nvPr/>
        </p:nvGrpSpPr>
        <p:grpSpPr>
          <a:xfrm>
            <a:off x="0" y="-10833"/>
            <a:ext cx="12191695" cy="6857829"/>
            <a:chOff x="0" y="-8125"/>
            <a:chExt cx="9144000" cy="5143500"/>
          </a:xfrm>
        </p:grpSpPr>
        <p:pic>
          <p:nvPicPr>
            <p:cNvPr id="250" name="Google Shape;250;g18f83eb609f_1_311"/>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251" name="Google Shape;251;g18f83eb609f_1_311"/>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252" name="Google Shape;252;g18f83eb609f_1_311"/>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253" name="Google Shape;253;g18f83eb609f_1_311"/>
          <p:cNvSpPr txBox="1">
            <a:spLocks noGrp="1"/>
          </p:cNvSpPr>
          <p:nvPr>
            <p:ph type="subTitle" idx="1"/>
          </p:nvPr>
        </p:nvSpPr>
        <p:spPr>
          <a:xfrm>
            <a:off x="95990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254" name="Google Shape;254;g18f83eb609f_1_311"/>
          <p:cNvSpPr txBox="1">
            <a:spLocks noGrp="1"/>
          </p:cNvSpPr>
          <p:nvPr>
            <p:ph type="subTitle" idx="2"/>
          </p:nvPr>
        </p:nvSpPr>
        <p:spPr>
          <a:xfrm>
            <a:off x="95990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255" name="Google Shape;255;g18f83eb609f_1_311"/>
          <p:cNvSpPr txBox="1">
            <a:spLocks noGrp="1"/>
          </p:cNvSpPr>
          <p:nvPr>
            <p:ph type="subTitle" idx="3"/>
          </p:nvPr>
        </p:nvSpPr>
        <p:spPr>
          <a:xfrm>
            <a:off x="442790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256" name="Google Shape;256;g18f83eb609f_1_311"/>
          <p:cNvSpPr txBox="1">
            <a:spLocks noGrp="1"/>
          </p:cNvSpPr>
          <p:nvPr>
            <p:ph type="subTitle" idx="4"/>
          </p:nvPr>
        </p:nvSpPr>
        <p:spPr>
          <a:xfrm>
            <a:off x="442790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257" name="Google Shape;257;g18f83eb609f_1_311"/>
          <p:cNvSpPr txBox="1">
            <a:spLocks noGrp="1"/>
          </p:cNvSpPr>
          <p:nvPr>
            <p:ph type="subTitle" idx="5"/>
          </p:nvPr>
        </p:nvSpPr>
        <p:spPr>
          <a:xfrm>
            <a:off x="789649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258" name="Google Shape;258;g18f83eb609f_1_311"/>
          <p:cNvSpPr txBox="1">
            <a:spLocks noGrp="1"/>
          </p:cNvSpPr>
          <p:nvPr>
            <p:ph type="subTitle" idx="6"/>
          </p:nvPr>
        </p:nvSpPr>
        <p:spPr>
          <a:xfrm>
            <a:off x="789649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59"/>
        <p:cNvGrpSpPr/>
        <p:nvPr/>
      </p:nvGrpSpPr>
      <p:grpSpPr>
        <a:xfrm>
          <a:off x="0" y="0"/>
          <a:ext cx="0" cy="0"/>
          <a:chOff x="0" y="0"/>
          <a:chExt cx="0" cy="0"/>
        </a:xfrm>
      </p:grpSpPr>
      <p:grpSp>
        <p:nvGrpSpPr>
          <p:cNvPr id="260" name="Google Shape;260;g18f83eb609f_1_322"/>
          <p:cNvGrpSpPr/>
          <p:nvPr/>
        </p:nvGrpSpPr>
        <p:grpSpPr>
          <a:xfrm flipH="1">
            <a:off x="305" y="-10833"/>
            <a:ext cx="12191695" cy="6857829"/>
            <a:chOff x="0" y="-8125"/>
            <a:chExt cx="9144000" cy="5143500"/>
          </a:xfrm>
        </p:grpSpPr>
        <p:pic>
          <p:nvPicPr>
            <p:cNvPr id="261" name="Google Shape;261;g18f83eb609f_1_322"/>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262" name="Google Shape;262;g18f83eb609f_1_322"/>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263" name="Google Shape;263;g18f83eb609f_1_322"/>
          <p:cNvSpPr txBox="1">
            <a:spLocks noGrp="1"/>
          </p:cNvSpPr>
          <p:nvPr>
            <p:ph type="title"/>
          </p:nvPr>
        </p:nvSpPr>
        <p:spPr>
          <a:xfrm>
            <a:off x="2670171" y="2068150"/>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264" name="Google Shape;264;g18f83eb609f_1_322"/>
          <p:cNvSpPr txBox="1">
            <a:spLocks noGrp="1"/>
          </p:cNvSpPr>
          <p:nvPr>
            <p:ph type="subTitle" idx="1"/>
          </p:nvPr>
        </p:nvSpPr>
        <p:spPr>
          <a:xfrm>
            <a:off x="2670171" y="2561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265" name="Google Shape;265;g18f83eb609f_1_322"/>
          <p:cNvSpPr txBox="1">
            <a:spLocks noGrp="1"/>
          </p:cNvSpPr>
          <p:nvPr>
            <p:ph type="title" idx="2"/>
          </p:nvPr>
        </p:nvSpPr>
        <p:spPr>
          <a:xfrm>
            <a:off x="7847704" y="2068150"/>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266" name="Google Shape;266;g18f83eb609f_1_322"/>
          <p:cNvSpPr txBox="1">
            <a:spLocks noGrp="1"/>
          </p:cNvSpPr>
          <p:nvPr>
            <p:ph type="subTitle" idx="3"/>
          </p:nvPr>
        </p:nvSpPr>
        <p:spPr>
          <a:xfrm>
            <a:off x="7847704" y="2561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267" name="Google Shape;267;g18f83eb609f_1_322"/>
          <p:cNvSpPr txBox="1">
            <a:spLocks noGrp="1"/>
          </p:cNvSpPr>
          <p:nvPr>
            <p:ph type="title" idx="4"/>
          </p:nvPr>
        </p:nvSpPr>
        <p:spPr>
          <a:xfrm>
            <a:off x="2670171" y="4100149"/>
            <a:ext cx="31656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268" name="Google Shape;268;g18f83eb609f_1_322"/>
          <p:cNvSpPr txBox="1">
            <a:spLocks noGrp="1"/>
          </p:cNvSpPr>
          <p:nvPr>
            <p:ph type="subTitle" idx="5"/>
          </p:nvPr>
        </p:nvSpPr>
        <p:spPr>
          <a:xfrm>
            <a:off x="2670171" y="4593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269" name="Google Shape;269;g18f83eb609f_1_322"/>
          <p:cNvSpPr txBox="1">
            <a:spLocks noGrp="1"/>
          </p:cNvSpPr>
          <p:nvPr>
            <p:ph type="title" idx="6"/>
          </p:nvPr>
        </p:nvSpPr>
        <p:spPr>
          <a:xfrm>
            <a:off x="7847704" y="4100149"/>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270" name="Google Shape;270;g18f83eb609f_1_322"/>
          <p:cNvSpPr txBox="1">
            <a:spLocks noGrp="1"/>
          </p:cNvSpPr>
          <p:nvPr>
            <p:ph type="subTitle" idx="7"/>
          </p:nvPr>
        </p:nvSpPr>
        <p:spPr>
          <a:xfrm>
            <a:off x="7847704" y="4593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271" name="Google Shape;271;g18f83eb609f_1_322"/>
          <p:cNvSpPr txBox="1">
            <a:spLocks noGrp="1"/>
          </p:cNvSpPr>
          <p:nvPr>
            <p:ph type="title" idx="8"/>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272"/>
        <p:cNvGrpSpPr/>
        <p:nvPr/>
      </p:nvGrpSpPr>
      <p:grpSpPr>
        <a:xfrm>
          <a:off x="0" y="0"/>
          <a:ext cx="0" cy="0"/>
          <a:chOff x="0" y="0"/>
          <a:chExt cx="0" cy="0"/>
        </a:xfrm>
      </p:grpSpPr>
      <p:grpSp>
        <p:nvGrpSpPr>
          <p:cNvPr id="273" name="Google Shape;273;g18f83eb609f_1_335"/>
          <p:cNvGrpSpPr/>
          <p:nvPr/>
        </p:nvGrpSpPr>
        <p:grpSpPr>
          <a:xfrm flipH="1">
            <a:off x="305" y="-10833"/>
            <a:ext cx="12191695" cy="6857829"/>
            <a:chOff x="0" y="-8125"/>
            <a:chExt cx="9144000" cy="5143500"/>
          </a:xfrm>
        </p:grpSpPr>
        <p:pic>
          <p:nvPicPr>
            <p:cNvPr id="274" name="Google Shape;274;g18f83eb609f_1_335"/>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275" name="Google Shape;275;g18f83eb609f_1_335"/>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276" name="Google Shape;276;g18f83eb609f_1_335"/>
          <p:cNvSpPr txBox="1">
            <a:spLocks noGrp="1"/>
          </p:cNvSpPr>
          <p:nvPr>
            <p:ph type="title"/>
          </p:nvPr>
        </p:nvSpPr>
        <p:spPr>
          <a:xfrm>
            <a:off x="2613747" y="1560167"/>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277" name="Google Shape;277;g18f83eb609f_1_335"/>
          <p:cNvSpPr txBox="1">
            <a:spLocks noGrp="1"/>
          </p:cNvSpPr>
          <p:nvPr>
            <p:ph type="subTitle" idx="1"/>
          </p:nvPr>
        </p:nvSpPr>
        <p:spPr>
          <a:xfrm>
            <a:off x="2613747" y="2053277"/>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278" name="Google Shape;278;g18f83eb609f_1_335"/>
          <p:cNvSpPr txBox="1">
            <a:spLocks noGrp="1"/>
          </p:cNvSpPr>
          <p:nvPr>
            <p:ph type="title" idx="2"/>
          </p:nvPr>
        </p:nvSpPr>
        <p:spPr>
          <a:xfrm>
            <a:off x="7572240" y="1560167"/>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279" name="Google Shape;279;g18f83eb609f_1_335"/>
          <p:cNvSpPr txBox="1">
            <a:spLocks noGrp="1"/>
          </p:cNvSpPr>
          <p:nvPr>
            <p:ph type="subTitle" idx="3"/>
          </p:nvPr>
        </p:nvSpPr>
        <p:spPr>
          <a:xfrm>
            <a:off x="7572240" y="2053277"/>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280" name="Google Shape;280;g18f83eb609f_1_335"/>
          <p:cNvSpPr txBox="1">
            <a:spLocks noGrp="1"/>
          </p:cNvSpPr>
          <p:nvPr>
            <p:ph type="title" idx="4"/>
          </p:nvPr>
        </p:nvSpPr>
        <p:spPr>
          <a:xfrm>
            <a:off x="2613747" y="3094352"/>
            <a:ext cx="33423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281" name="Google Shape;281;g18f83eb609f_1_335"/>
          <p:cNvSpPr txBox="1">
            <a:spLocks noGrp="1"/>
          </p:cNvSpPr>
          <p:nvPr>
            <p:ph type="subTitle" idx="5"/>
          </p:nvPr>
        </p:nvSpPr>
        <p:spPr>
          <a:xfrm>
            <a:off x="2613747" y="3587463"/>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282" name="Google Shape;282;g18f83eb609f_1_335"/>
          <p:cNvSpPr txBox="1">
            <a:spLocks noGrp="1"/>
          </p:cNvSpPr>
          <p:nvPr>
            <p:ph type="title" idx="6"/>
          </p:nvPr>
        </p:nvSpPr>
        <p:spPr>
          <a:xfrm>
            <a:off x="7572240" y="3094352"/>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283" name="Google Shape;283;g18f83eb609f_1_335"/>
          <p:cNvSpPr txBox="1">
            <a:spLocks noGrp="1"/>
          </p:cNvSpPr>
          <p:nvPr>
            <p:ph type="subTitle" idx="7"/>
          </p:nvPr>
        </p:nvSpPr>
        <p:spPr>
          <a:xfrm>
            <a:off x="7572240" y="3587463"/>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284" name="Google Shape;284;g18f83eb609f_1_335"/>
          <p:cNvSpPr txBox="1">
            <a:spLocks noGrp="1"/>
          </p:cNvSpPr>
          <p:nvPr>
            <p:ph type="title" idx="8"/>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285" name="Google Shape;285;g18f83eb609f_1_335"/>
          <p:cNvSpPr txBox="1">
            <a:spLocks noGrp="1"/>
          </p:cNvSpPr>
          <p:nvPr>
            <p:ph type="title" idx="9"/>
          </p:nvPr>
        </p:nvSpPr>
        <p:spPr>
          <a:xfrm>
            <a:off x="2613747" y="4625990"/>
            <a:ext cx="33423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286" name="Google Shape;286;g18f83eb609f_1_335"/>
          <p:cNvSpPr txBox="1">
            <a:spLocks noGrp="1"/>
          </p:cNvSpPr>
          <p:nvPr>
            <p:ph type="subTitle" idx="13"/>
          </p:nvPr>
        </p:nvSpPr>
        <p:spPr>
          <a:xfrm>
            <a:off x="2613747" y="5119100"/>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287" name="Google Shape;287;g18f83eb609f_1_335"/>
          <p:cNvSpPr txBox="1">
            <a:spLocks noGrp="1"/>
          </p:cNvSpPr>
          <p:nvPr>
            <p:ph type="title" idx="14"/>
          </p:nvPr>
        </p:nvSpPr>
        <p:spPr>
          <a:xfrm>
            <a:off x="7572240" y="4625990"/>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288" name="Google Shape;288;g18f83eb609f_1_335"/>
          <p:cNvSpPr txBox="1">
            <a:spLocks noGrp="1"/>
          </p:cNvSpPr>
          <p:nvPr>
            <p:ph type="subTitle" idx="15"/>
          </p:nvPr>
        </p:nvSpPr>
        <p:spPr>
          <a:xfrm>
            <a:off x="7572240" y="5119100"/>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89"/>
        <p:cNvGrpSpPr/>
        <p:nvPr/>
      </p:nvGrpSpPr>
      <p:grpSpPr>
        <a:xfrm>
          <a:off x="0" y="0"/>
          <a:ext cx="0" cy="0"/>
          <a:chOff x="0" y="0"/>
          <a:chExt cx="0" cy="0"/>
        </a:xfrm>
      </p:grpSpPr>
      <p:grpSp>
        <p:nvGrpSpPr>
          <p:cNvPr id="290" name="Google Shape;290;g18f83eb609f_1_352"/>
          <p:cNvGrpSpPr/>
          <p:nvPr/>
        </p:nvGrpSpPr>
        <p:grpSpPr>
          <a:xfrm flipH="1">
            <a:off x="404" y="0"/>
            <a:ext cx="12191698" cy="6857829"/>
            <a:chOff x="2971473" y="-8125"/>
            <a:chExt cx="9144002" cy="5143500"/>
          </a:xfrm>
        </p:grpSpPr>
        <p:pic>
          <p:nvPicPr>
            <p:cNvPr id="291" name="Google Shape;291;g18f83eb609f_1_352"/>
            <p:cNvPicPr preferRelativeResize="0"/>
            <p:nvPr/>
          </p:nvPicPr>
          <p:blipFill rotWithShape="1">
            <a:blip r:embed="rId2">
              <a:alphaModFix/>
            </a:blip>
            <a:srcRect l="47569"/>
            <a:stretch/>
          </p:blipFill>
          <p:spPr>
            <a:xfrm>
              <a:off x="2971473" y="-8125"/>
              <a:ext cx="4794077" cy="5143500"/>
            </a:xfrm>
            <a:prstGeom prst="rect">
              <a:avLst/>
            </a:prstGeom>
            <a:noFill/>
            <a:ln>
              <a:noFill/>
            </a:ln>
          </p:spPr>
        </p:pic>
        <p:pic>
          <p:nvPicPr>
            <p:cNvPr id="292" name="Google Shape;292;g18f83eb609f_1_352"/>
            <p:cNvPicPr preferRelativeResize="0"/>
            <p:nvPr/>
          </p:nvPicPr>
          <p:blipFill rotWithShape="1">
            <a:blip r:embed="rId3">
              <a:alphaModFix/>
            </a:blip>
            <a:srcRect l="3333" r="48146"/>
            <a:stretch/>
          </p:blipFill>
          <p:spPr>
            <a:xfrm flipH="1">
              <a:off x="7678873" y="-8125"/>
              <a:ext cx="4436602" cy="5143500"/>
            </a:xfrm>
            <a:prstGeom prst="rect">
              <a:avLst/>
            </a:prstGeom>
            <a:noFill/>
            <a:ln>
              <a:noFill/>
            </a:ln>
          </p:spPr>
        </p:pic>
      </p:grpSp>
      <p:sp>
        <p:nvSpPr>
          <p:cNvPr id="293" name="Google Shape;293;g18f83eb609f_1_352"/>
          <p:cNvSpPr txBox="1">
            <a:spLocks noGrp="1"/>
          </p:cNvSpPr>
          <p:nvPr>
            <p:ph type="title" hasCustomPrompt="1"/>
          </p:nvPr>
        </p:nvSpPr>
        <p:spPr>
          <a:xfrm>
            <a:off x="5472200" y="761295"/>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294" name="Google Shape;294;g18f83eb609f_1_352"/>
          <p:cNvSpPr txBox="1">
            <a:spLocks noGrp="1"/>
          </p:cNvSpPr>
          <p:nvPr>
            <p:ph type="subTitle" idx="1"/>
          </p:nvPr>
        </p:nvSpPr>
        <p:spPr>
          <a:xfrm>
            <a:off x="5472200" y="1489533"/>
            <a:ext cx="57180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295" name="Google Shape;295;g18f83eb609f_1_352"/>
          <p:cNvSpPr txBox="1">
            <a:spLocks noGrp="1"/>
          </p:cNvSpPr>
          <p:nvPr>
            <p:ph type="title" idx="2" hasCustomPrompt="1"/>
          </p:nvPr>
        </p:nvSpPr>
        <p:spPr>
          <a:xfrm>
            <a:off x="5472200" y="2831395"/>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296" name="Google Shape;296;g18f83eb609f_1_352"/>
          <p:cNvSpPr txBox="1">
            <a:spLocks noGrp="1"/>
          </p:cNvSpPr>
          <p:nvPr>
            <p:ph type="subTitle" idx="3"/>
          </p:nvPr>
        </p:nvSpPr>
        <p:spPr>
          <a:xfrm>
            <a:off x="5472200" y="3553845"/>
            <a:ext cx="57180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297" name="Google Shape;297;g18f83eb609f_1_352"/>
          <p:cNvSpPr txBox="1">
            <a:spLocks noGrp="1"/>
          </p:cNvSpPr>
          <p:nvPr>
            <p:ph type="title" idx="4" hasCustomPrompt="1"/>
          </p:nvPr>
        </p:nvSpPr>
        <p:spPr>
          <a:xfrm>
            <a:off x="5472200" y="4886632"/>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298" name="Google Shape;298;g18f83eb609f_1_352"/>
          <p:cNvSpPr txBox="1">
            <a:spLocks noGrp="1"/>
          </p:cNvSpPr>
          <p:nvPr>
            <p:ph type="subTitle" idx="5"/>
          </p:nvPr>
        </p:nvSpPr>
        <p:spPr>
          <a:xfrm>
            <a:off x="5472600" y="5616705"/>
            <a:ext cx="57171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299"/>
        <p:cNvGrpSpPr/>
        <p:nvPr/>
      </p:nvGrpSpPr>
      <p:grpSpPr>
        <a:xfrm>
          <a:off x="0" y="0"/>
          <a:ext cx="0" cy="0"/>
          <a:chOff x="0" y="0"/>
          <a:chExt cx="0" cy="0"/>
        </a:xfrm>
      </p:grpSpPr>
      <p:grpSp>
        <p:nvGrpSpPr>
          <p:cNvPr id="300" name="Google Shape;300;g18f83eb609f_1_362"/>
          <p:cNvGrpSpPr/>
          <p:nvPr/>
        </p:nvGrpSpPr>
        <p:grpSpPr>
          <a:xfrm flipH="1">
            <a:off x="347" y="-10833"/>
            <a:ext cx="12189170" cy="6857829"/>
            <a:chOff x="1204368" y="-8125"/>
            <a:chExt cx="9142106" cy="5143500"/>
          </a:xfrm>
        </p:grpSpPr>
        <p:pic>
          <p:nvPicPr>
            <p:cNvPr id="301" name="Google Shape;301;g18f83eb609f_1_362"/>
            <p:cNvPicPr preferRelativeResize="0"/>
            <p:nvPr/>
          </p:nvPicPr>
          <p:blipFill rotWithShape="1">
            <a:blip r:embed="rId2">
              <a:alphaModFix/>
            </a:blip>
            <a:srcRect l="28243"/>
            <a:stretch/>
          </p:blipFill>
          <p:spPr>
            <a:xfrm>
              <a:off x="1204368" y="-8125"/>
              <a:ext cx="6561173" cy="5143500"/>
            </a:xfrm>
            <a:prstGeom prst="rect">
              <a:avLst/>
            </a:prstGeom>
            <a:noFill/>
            <a:ln>
              <a:noFill/>
            </a:ln>
          </p:spPr>
        </p:pic>
        <p:pic>
          <p:nvPicPr>
            <p:cNvPr id="302" name="Google Shape;302;g18f83eb609f_1_362"/>
            <p:cNvPicPr preferRelativeResize="0"/>
            <p:nvPr/>
          </p:nvPicPr>
          <p:blipFill rotWithShape="1">
            <a:blip r:embed="rId3">
              <a:alphaModFix/>
            </a:blip>
            <a:srcRect l="22679" r="48145"/>
            <a:stretch/>
          </p:blipFill>
          <p:spPr>
            <a:xfrm flipH="1">
              <a:off x="7678874" y="-8125"/>
              <a:ext cx="2667600" cy="5143500"/>
            </a:xfrm>
            <a:prstGeom prst="rect">
              <a:avLst/>
            </a:prstGeom>
            <a:noFill/>
            <a:ln>
              <a:noFill/>
            </a:ln>
          </p:spPr>
        </p:pic>
      </p:grpSp>
      <p:sp>
        <p:nvSpPr>
          <p:cNvPr id="303" name="Google Shape;303;g18f83eb609f_1_362"/>
          <p:cNvSpPr txBox="1">
            <a:spLocks noGrp="1"/>
          </p:cNvSpPr>
          <p:nvPr>
            <p:ph type="title" hasCustomPrompt="1"/>
          </p:nvPr>
        </p:nvSpPr>
        <p:spPr>
          <a:xfrm flipH="1">
            <a:off x="9721717" y="2384499"/>
            <a:ext cx="1452900" cy="387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3300">
                <a:solidFill>
                  <a:schemeClr val="lt1"/>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304" name="Google Shape;304;g18f83eb609f_1_362"/>
          <p:cNvSpPr txBox="1">
            <a:spLocks noGrp="1"/>
          </p:cNvSpPr>
          <p:nvPr>
            <p:ph type="subTitle" idx="1"/>
          </p:nvPr>
        </p:nvSpPr>
        <p:spPr>
          <a:xfrm flipH="1">
            <a:off x="4471683" y="2327334"/>
            <a:ext cx="5128500" cy="9903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305" name="Google Shape;305;g18f83eb609f_1_362"/>
          <p:cNvSpPr txBox="1">
            <a:spLocks noGrp="1"/>
          </p:cNvSpPr>
          <p:nvPr>
            <p:ph type="title" idx="2" hasCustomPrompt="1"/>
          </p:nvPr>
        </p:nvSpPr>
        <p:spPr>
          <a:xfrm flipH="1">
            <a:off x="9721717" y="4596899"/>
            <a:ext cx="1452900" cy="387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3300">
                <a:solidFill>
                  <a:schemeClr val="lt1"/>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306" name="Google Shape;306;g18f83eb609f_1_362"/>
          <p:cNvSpPr txBox="1">
            <a:spLocks noGrp="1"/>
          </p:cNvSpPr>
          <p:nvPr>
            <p:ph type="subTitle" idx="3"/>
          </p:nvPr>
        </p:nvSpPr>
        <p:spPr>
          <a:xfrm flipH="1">
            <a:off x="4471683" y="4539734"/>
            <a:ext cx="5128500" cy="9903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307" name="Google Shape;307;g18f83eb609f_1_362"/>
          <p:cNvSpPr txBox="1">
            <a:spLocks noGrp="1"/>
          </p:cNvSpPr>
          <p:nvPr>
            <p:ph type="title" idx="4"/>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308" name="Google Shape;308;g18f83eb609f_1_362"/>
          <p:cNvSpPr txBox="1">
            <a:spLocks noGrp="1"/>
          </p:cNvSpPr>
          <p:nvPr>
            <p:ph type="subTitle" idx="5"/>
          </p:nvPr>
        </p:nvSpPr>
        <p:spPr>
          <a:xfrm flipH="1">
            <a:off x="4471683" y="1838383"/>
            <a:ext cx="5128500" cy="4875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2pPr>
            <a:lvl3pPr lvl="2"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3pPr>
            <a:lvl4pPr lvl="3"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4pPr>
            <a:lvl5pPr lvl="4"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5pPr>
            <a:lvl6pPr lvl="5"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6pPr>
            <a:lvl7pPr lvl="6"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7pPr>
            <a:lvl8pPr lvl="7"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8pPr>
            <a:lvl9pPr lvl="8"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9pPr>
          </a:lstStyle>
          <a:p>
            <a:endParaRPr/>
          </a:p>
        </p:txBody>
      </p:sp>
      <p:sp>
        <p:nvSpPr>
          <p:cNvPr id="309" name="Google Shape;309;g18f83eb609f_1_362"/>
          <p:cNvSpPr txBox="1">
            <a:spLocks noGrp="1"/>
          </p:cNvSpPr>
          <p:nvPr>
            <p:ph type="subTitle" idx="6"/>
          </p:nvPr>
        </p:nvSpPr>
        <p:spPr>
          <a:xfrm flipH="1">
            <a:off x="4471683" y="4050783"/>
            <a:ext cx="5128500" cy="4875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2pPr>
            <a:lvl3pPr lvl="2"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3pPr>
            <a:lvl4pPr lvl="3"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4pPr>
            <a:lvl5pPr lvl="4"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5pPr>
            <a:lvl6pPr lvl="5"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6pPr>
            <a:lvl7pPr lvl="6"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7pPr>
            <a:lvl8pPr lvl="7"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8pPr>
            <a:lvl9pPr lvl="8"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10"/>
        <p:cNvGrpSpPr/>
        <p:nvPr/>
      </p:nvGrpSpPr>
      <p:grpSpPr>
        <a:xfrm>
          <a:off x="0" y="0"/>
          <a:ext cx="0" cy="0"/>
          <a:chOff x="0" y="0"/>
          <a:chExt cx="0" cy="0"/>
        </a:xfrm>
      </p:grpSpPr>
      <p:grpSp>
        <p:nvGrpSpPr>
          <p:cNvPr id="311" name="Google Shape;311;g18f83eb609f_1_373"/>
          <p:cNvGrpSpPr/>
          <p:nvPr/>
        </p:nvGrpSpPr>
        <p:grpSpPr>
          <a:xfrm rot="10800000" flipH="1">
            <a:off x="-9808" y="-10662"/>
            <a:ext cx="12202688" cy="6857829"/>
            <a:chOff x="3254492" y="-8125"/>
            <a:chExt cx="9152244" cy="5143500"/>
          </a:xfrm>
        </p:grpSpPr>
        <p:pic>
          <p:nvPicPr>
            <p:cNvPr id="312" name="Google Shape;312;g18f83eb609f_1_373"/>
            <p:cNvPicPr preferRelativeResize="0"/>
            <p:nvPr/>
          </p:nvPicPr>
          <p:blipFill rotWithShape="1">
            <a:blip r:embed="rId2">
              <a:alphaModFix/>
            </a:blip>
            <a:srcRect l="42329"/>
            <a:stretch/>
          </p:blipFill>
          <p:spPr>
            <a:xfrm>
              <a:off x="3254492" y="-8125"/>
              <a:ext cx="5273050" cy="5143500"/>
            </a:xfrm>
            <a:prstGeom prst="rect">
              <a:avLst/>
            </a:prstGeom>
            <a:noFill/>
            <a:ln>
              <a:noFill/>
            </a:ln>
          </p:spPr>
        </p:pic>
        <p:pic>
          <p:nvPicPr>
            <p:cNvPr id="313" name="Google Shape;313;g18f83eb609f_1_373"/>
            <p:cNvPicPr preferRelativeResize="0"/>
            <p:nvPr/>
          </p:nvPicPr>
          <p:blipFill rotWithShape="1">
            <a:blip r:embed="rId3">
              <a:alphaModFix/>
            </a:blip>
            <a:srcRect l="9327" r="38965"/>
            <a:stretch/>
          </p:blipFill>
          <p:spPr>
            <a:xfrm flipH="1">
              <a:off x="7678861" y="-8125"/>
              <a:ext cx="4727875" cy="5143500"/>
            </a:xfrm>
            <a:prstGeom prst="rect">
              <a:avLst/>
            </a:prstGeom>
            <a:noFill/>
            <a:ln>
              <a:noFill/>
            </a:ln>
          </p:spPr>
        </p:pic>
      </p:grpSp>
      <p:sp>
        <p:nvSpPr>
          <p:cNvPr id="314" name="Google Shape;314;g18f83eb609f_1_373"/>
          <p:cNvSpPr txBox="1">
            <a:spLocks noGrp="1"/>
          </p:cNvSpPr>
          <p:nvPr>
            <p:ph type="title"/>
          </p:nvPr>
        </p:nvSpPr>
        <p:spPr>
          <a:xfrm>
            <a:off x="964200" y="716515"/>
            <a:ext cx="5726400" cy="1457700"/>
          </a:xfrm>
          <a:prstGeom prst="rect">
            <a:avLst/>
          </a:prstGeom>
          <a:noFill/>
        </p:spPr>
        <p:txBody>
          <a:bodyPr spcFirstLastPara="1" wrap="square" lIns="121900" tIns="121900" rIns="121900" bIns="121900" anchor="ctr" anchorCtr="0">
            <a:noAutofit/>
          </a:bodyPr>
          <a:lstStyle>
            <a:lvl1pPr lvl="0" algn="l" rtl="0">
              <a:spcBef>
                <a:spcPts val="0"/>
              </a:spcBef>
              <a:spcAft>
                <a:spcPts val="0"/>
              </a:spcAft>
              <a:buSzPts val="4700"/>
              <a:buNone/>
              <a:defRPr sz="10000"/>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315" name="Google Shape;315;g18f83eb609f_1_373"/>
          <p:cNvSpPr txBox="1">
            <a:spLocks noGrp="1"/>
          </p:cNvSpPr>
          <p:nvPr>
            <p:ph type="subTitle" idx="1"/>
          </p:nvPr>
        </p:nvSpPr>
        <p:spPr>
          <a:xfrm>
            <a:off x="964200" y="2181219"/>
            <a:ext cx="4579500" cy="14577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316" name="Google Shape;316;g18f83eb609f_1_373"/>
          <p:cNvSpPr txBox="1"/>
          <p:nvPr/>
        </p:nvSpPr>
        <p:spPr>
          <a:xfrm>
            <a:off x="964200" y="4881933"/>
            <a:ext cx="5258700" cy="7317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600">
                <a:solidFill>
                  <a:schemeClr val="lt1"/>
                </a:solidFill>
                <a:latin typeface="Inter"/>
                <a:ea typeface="Inter"/>
                <a:cs typeface="Inter"/>
                <a:sym typeface="Inter"/>
              </a:rPr>
              <a:t>CREDITS: Diese Präsentationsvorlage wurde von </a:t>
            </a:r>
            <a:r>
              <a:rPr lang="en-US" sz="1600" b="1">
                <a:solidFill>
                  <a:schemeClr val="hlink"/>
                </a:solidFill>
                <a:uFill>
                  <a:noFill/>
                </a:uFill>
                <a:latin typeface="Inter"/>
                <a:ea typeface="Inter"/>
                <a:cs typeface="Inter"/>
                <a:sym typeface="Inter"/>
                <a:hlinkClick r:id="rId4"/>
              </a:rPr>
              <a:t>Slidesgo</a:t>
            </a:r>
            <a:r>
              <a:rPr lang="en-US" sz="1600">
                <a:solidFill>
                  <a:schemeClr val="lt1"/>
                </a:solidFill>
                <a:latin typeface="Inter"/>
                <a:ea typeface="Inter"/>
                <a:cs typeface="Inter"/>
                <a:sym typeface="Inter"/>
              </a:rPr>
              <a:t> erstellt, inklusive Icons von </a:t>
            </a:r>
            <a:r>
              <a:rPr lang="en-US" sz="1600" b="1">
                <a:solidFill>
                  <a:schemeClr val="hlink"/>
                </a:solidFill>
                <a:uFill>
                  <a:noFill/>
                </a:uFill>
                <a:latin typeface="Inter"/>
                <a:ea typeface="Inter"/>
                <a:cs typeface="Inter"/>
                <a:sym typeface="Inter"/>
                <a:hlinkClick r:id="rId5"/>
              </a:rPr>
              <a:t>Flaticon</a:t>
            </a:r>
            <a:r>
              <a:rPr lang="en-US" sz="1600">
                <a:solidFill>
                  <a:schemeClr val="lt1"/>
                </a:solidFill>
                <a:latin typeface="Inter"/>
                <a:ea typeface="Inter"/>
                <a:cs typeface="Inter"/>
                <a:sym typeface="Inter"/>
              </a:rPr>
              <a:t> und Infografiken &amp; Bilder von </a:t>
            </a:r>
            <a:r>
              <a:rPr lang="en-US" sz="1600" b="1">
                <a:solidFill>
                  <a:schemeClr val="hlink"/>
                </a:solidFill>
                <a:uFill>
                  <a:noFill/>
                </a:uFill>
                <a:latin typeface="Inter"/>
                <a:ea typeface="Inter"/>
                <a:cs typeface="Inter"/>
                <a:sym typeface="Inter"/>
                <a:hlinkClick r:id="rId6"/>
              </a:rPr>
              <a:t>Freepik</a:t>
            </a:r>
            <a:r>
              <a:rPr lang="en-US" sz="1600">
                <a:solidFill>
                  <a:schemeClr val="lt1"/>
                </a:solidFill>
                <a:latin typeface="Inter"/>
                <a:ea typeface="Inter"/>
                <a:cs typeface="Inter"/>
                <a:sym typeface="Inter"/>
              </a:rPr>
              <a:t> </a:t>
            </a:r>
            <a:endParaRPr sz="1600">
              <a:solidFill>
                <a:schemeClr val="lt1"/>
              </a:solidFill>
              <a:latin typeface="Inter"/>
              <a:ea typeface="Inter"/>
              <a:cs typeface="Inter"/>
              <a:sym typeface="Inte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7"/>
        <p:cNvGrpSpPr/>
        <p:nvPr/>
      </p:nvGrpSpPr>
      <p:grpSpPr>
        <a:xfrm>
          <a:off x="0" y="0"/>
          <a:ext cx="0" cy="0"/>
          <a:chOff x="0" y="0"/>
          <a:chExt cx="0" cy="0"/>
        </a:xfrm>
      </p:grpSpPr>
      <p:grpSp>
        <p:nvGrpSpPr>
          <p:cNvPr id="318" name="Google Shape;318;g18f83eb609f_1_380"/>
          <p:cNvGrpSpPr/>
          <p:nvPr/>
        </p:nvGrpSpPr>
        <p:grpSpPr>
          <a:xfrm rot="10800000">
            <a:off x="-9286" y="-10662"/>
            <a:ext cx="12202688" cy="6857829"/>
            <a:chOff x="3254492" y="-8125"/>
            <a:chExt cx="9152244" cy="5143500"/>
          </a:xfrm>
        </p:grpSpPr>
        <p:pic>
          <p:nvPicPr>
            <p:cNvPr id="319" name="Google Shape;319;g18f83eb609f_1_380"/>
            <p:cNvPicPr preferRelativeResize="0"/>
            <p:nvPr/>
          </p:nvPicPr>
          <p:blipFill rotWithShape="1">
            <a:blip r:embed="rId2">
              <a:alphaModFix/>
            </a:blip>
            <a:srcRect l="42329"/>
            <a:stretch/>
          </p:blipFill>
          <p:spPr>
            <a:xfrm>
              <a:off x="3254492" y="-8125"/>
              <a:ext cx="5273050" cy="5143500"/>
            </a:xfrm>
            <a:prstGeom prst="rect">
              <a:avLst/>
            </a:prstGeom>
            <a:noFill/>
            <a:ln>
              <a:noFill/>
            </a:ln>
          </p:spPr>
        </p:pic>
        <p:pic>
          <p:nvPicPr>
            <p:cNvPr id="320" name="Google Shape;320;g18f83eb609f_1_380"/>
            <p:cNvPicPr preferRelativeResize="0"/>
            <p:nvPr/>
          </p:nvPicPr>
          <p:blipFill rotWithShape="1">
            <a:blip r:embed="rId3">
              <a:alphaModFix/>
            </a:blip>
            <a:srcRect l="9327" r="38965"/>
            <a:stretch/>
          </p:blipFill>
          <p:spPr>
            <a:xfrm flipH="1">
              <a:off x="7678861" y="-8125"/>
              <a:ext cx="4727875" cy="5143500"/>
            </a:xfrm>
            <a:prstGeom prst="rect">
              <a:avLst/>
            </a:prstGeom>
            <a:noFill/>
            <a:ln>
              <a:noFill/>
            </a:ln>
          </p:spPr>
        </p:pic>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1"/>
        <p:cNvGrpSpPr/>
        <p:nvPr/>
      </p:nvGrpSpPr>
      <p:grpSpPr>
        <a:xfrm>
          <a:off x="0" y="0"/>
          <a:ext cx="0" cy="0"/>
          <a:chOff x="0" y="0"/>
          <a:chExt cx="0" cy="0"/>
        </a:xfrm>
      </p:grpSpPr>
      <p:grpSp>
        <p:nvGrpSpPr>
          <p:cNvPr id="322" name="Google Shape;322;g18f83eb609f_1_384"/>
          <p:cNvGrpSpPr/>
          <p:nvPr/>
        </p:nvGrpSpPr>
        <p:grpSpPr>
          <a:xfrm>
            <a:off x="0" y="-10833"/>
            <a:ext cx="12191695" cy="6857829"/>
            <a:chOff x="0" y="-8125"/>
            <a:chExt cx="9144000" cy="5143500"/>
          </a:xfrm>
        </p:grpSpPr>
        <p:pic>
          <p:nvPicPr>
            <p:cNvPr id="323" name="Google Shape;323;g18f83eb609f_1_384"/>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324" name="Google Shape;324;g18f83eb609f_1_384"/>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28"/>
        <p:cNvGrpSpPr/>
        <p:nvPr/>
      </p:nvGrpSpPr>
      <p:grpSpPr>
        <a:xfrm>
          <a:off x="0" y="0"/>
          <a:ext cx="0" cy="0"/>
          <a:chOff x="0" y="0"/>
          <a:chExt cx="0" cy="0"/>
        </a:xfrm>
      </p:grpSpPr>
      <p:pic>
        <p:nvPicPr>
          <p:cNvPr id="329" name="Google Shape;329;g18f83eb609f_5_211"/>
          <p:cNvPicPr preferRelativeResize="0"/>
          <p:nvPr/>
        </p:nvPicPr>
        <p:blipFill rotWithShape="1">
          <a:blip r:embed="rId2">
            <a:alphaModFix/>
          </a:blip>
          <a:srcRect/>
          <a:stretch/>
        </p:blipFill>
        <p:spPr>
          <a:xfrm>
            <a:off x="0" y="-10833"/>
            <a:ext cx="12192000" cy="6858000"/>
          </a:xfrm>
          <a:prstGeom prst="rect">
            <a:avLst/>
          </a:prstGeom>
          <a:noFill/>
          <a:ln>
            <a:noFill/>
          </a:ln>
        </p:spPr>
      </p:pic>
      <p:sp>
        <p:nvSpPr>
          <p:cNvPr id="330" name="Google Shape;330;g18f83eb609f_5_211"/>
          <p:cNvSpPr txBox="1">
            <a:spLocks noGrp="1"/>
          </p:cNvSpPr>
          <p:nvPr>
            <p:ph type="ctrTitle"/>
          </p:nvPr>
        </p:nvSpPr>
        <p:spPr>
          <a:xfrm>
            <a:off x="5043000" y="1718551"/>
            <a:ext cx="6201900" cy="2834100"/>
          </a:xfrm>
          <a:prstGeom prst="rect">
            <a:avLst/>
          </a:prstGeom>
          <a:noFill/>
        </p:spPr>
        <p:txBody>
          <a:bodyPr spcFirstLastPara="1" wrap="square" lIns="121900" tIns="121900" rIns="121900" bIns="121900" anchor="ctr" anchorCtr="0">
            <a:noAutofit/>
          </a:bodyPr>
          <a:lstStyle>
            <a:lvl1pPr lvl="0" algn="r" rtl="0">
              <a:lnSpc>
                <a:spcPct val="90000"/>
              </a:lnSpc>
              <a:spcBef>
                <a:spcPts val="0"/>
              </a:spcBef>
              <a:spcAft>
                <a:spcPts val="0"/>
              </a:spcAft>
              <a:buSzPts val="6000"/>
              <a:buFont typeface="Loved by the King"/>
              <a:buNone/>
              <a:defRPr sz="7600"/>
            </a:lvl1pPr>
            <a:lvl2pPr lvl="1" algn="ctr" rtl="0">
              <a:spcBef>
                <a:spcPts val="0"/>
              </a:spcBef>
              <a:spcAft>
                <a:spcPts val="0"/>
              </a:spcAft>
              <a:buClr>
                <a:schemeClr val="lt1"/>
              </a:buClr>
              <a:buSzPts val="6900"/>
              <a:buNone/>
              <a:defRPr sz="6900">
                <a:solidFill>
                  <a:schemeClr val="lt1"/>
                </a:solidFill>
              </a:defRPr>
            </a:lvl2pPr>
            <a:lvl3pPr lvl="2" algn="ctr" rtl="0">
              <a:spcBef>
                <a:spcPts val="0"/>
              </a:spcBef>
              <a:spcAft>
                <a:spcPts val="0"/>
              </a:spcAft>
              <a:buClr>
                <a:schemeClr val="lt1"/>
              </a:buClr>
              <a:buSzPts val="6900"/>
              <a:buNone/>
              <a:defRPr sz="6900">
                <a:solidFill>
                  <a:schemeClr val="lt1"/>
                </a:solidFill>
              </a:defRPr>
            </a:lvl3pPr>
            <a:lvl4pPr lvl="3" algn="ctr" rtl="0">
              <a:spcBef>
                <a:spcPts val="0"/>
              </a:spcBef>
              <a:spcAft>
                <a:spcPts val="0"/>
              </a:spcAft>
              <a:buClr>
                <a:schemeClr val="lt1"/>
              </a:buClr>
              <a:buSzPts val="6900"/>
              <a:buNone/>
              <a:defRPr sz="6900">
                <a:solidFill>
                  <a:schemeClr val="lt1"/>
                </a:solidFill>
              </a:defRPr>
            </a:lvl4pPr>
            <a:lvl5pPr lvl="4" algn="ctr" rtl="0">
              <a:spcBef>
                <a:spcPts val="0"/>
              </a:spcBef>
              <a:spcAft>
                <a:spcPts val="0"/>
              </a:spcAft>
              <a:buClr>
                <a:schemeClr val="lt1"/>
              </a:buClr>
              <a:buSzPts val="6900"/>
              <a:buNone/>
              <a:defRPr sz="6900">
                <a:solidFill>
                  <a:schemeClr val="lt1"/>
                </a:solidFill>
              </a:defRPr>
            </a:lvl5pPr>
            <a:lvl6pPr lvl="5" algn="ctr" rtl="0">
              <a:spcBef>
                <a:spcPts val="0"/>
              </a:spcBef>
              <a:spcAft>
                <a:spcPts val="0"/>
              </a:spcAft>
              <a:buClr>
                <a:schemeClr val="lt1"/>
              </a:buClr>
              <a:buSzPts val="6900"/>
              <a:buNone/>
              <a:defRPr sz="6900">
                <a:solidFill>
                  <a:schemeClr val="lt1"/>
                </a:solidFill>
              </a:defRPr>
            </a:lvl6pPr>
            <a:lvl7pPr lvl="6" algn="ctr" rtl="0">
              <a:spcBef>
                <a:spcPts val="0"/>
              </a:spcBef>
              <a:spcAft>
                <a:spcPts val="0"/>
              </a:spcAft>
              <a:buClr>
                <a:schemeClr val="lt1"/>
              </a:buClr>
              <a:buSzPts val="6900"/>
              <a:buNone/>
              <a:defRPr sz="6900">
                <a:solidFill>
                  <a:schemeClr val="lt1"/>
                </a:solidFill>
              </a:defRPr>
            </a:lvl7pPr>
            <a:lvl8pPr lvl="7" algn="ctr" rtl="0">
              <a:spcBef>
                <a:spcPts val="0"/>
              </a:spcBef>
              <a:spcAft>
                <a:spcPts val="0"/>
              </a:spcAft>
              <a:buClr>
                <a:schemeClr val="lt1"/>
              </a:buClr>
              <a:buSzPts val="6900"/>
              <a:buNone/>
              <a:defRPr sz="6900">
                <a:solidFill>
                  <a:schemeClr val="lt1"/>
                </a:solidFill>
              </a:defRPr>
            </a:lvl8pPr>
            <a:lvl9pPr lvl="8" algn="ctr" rtl="0">
              <a:spcBef>
                <a:spcPts val="0"/>
              </a:spcBef>
              <a:spcAft>
                <a:spcPts val="0"/>
              </a:spcAft>
              <a:buClr>
                <a:schemeClr val="lt1"/>
              </a:buClr>
              <a:buSzPts val="6900"/>
              <a:buNone/>
              <a:defRPr sz="6900">
                <a:solidFill>
                  <a:schemeClr val="lt1"/>
                </a:solidFill>
              </a:defRPr>
            </a:lvl9pPr>
          </a:lstStyle>
          <a:p>
            <a:endParaRPr/>
          </a:p>
        </p:txBody>
      </p:sp>
      <p:sp>
        <p:nvSpPr>
          <p:cNvPr id="331" name="Google Shape;331;g18f83eb609f_5_211"/>
          <p:cNvSpPr txBox="1">
            <a:spLocks noGrp="1"/>
          </p:cNvSpPr>
          <p:nvPr>
            <p:ph type="subTitle" idx="1"/>
          </p:nvPr>
        </p:nvSpPr>
        <p:spPr>
          <a:xfrm>
            <a:off x="6208100" y="4651849"/>
            <a:ext cx="5037300" cy="4875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2000"/>
              <a:buNone/>
              <a:defRPr sz="2100">
                <a:latin typeface="Mulish Medium"/>
                <a:ea typeface="Mulish Medium"/>
                <a:cs typeface="Mulish Medium"/>
                <a:sym typeface="Mulish Medium"/>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Taam slide layout">
  <p:cSld name="4_Taam slide layout">
    <p:spTree>
      <p:nvGrpSpPr>
        <p:cNvPr id="1" name="Shape 26"/>
        <p:cNvGrpSpPr/>
        <p:nvPr/>
      </p:nvGrpSpPr>
      <p:grpSpPr>
        <a:xfrm>
          <a:off x="0" y="0"/>
          <a:ext cx="0" cy="0"/>
          <a:chOff x="0" y="0"/>
          <a:chExt cx="0" cy="0"/>
        </a:xfrm>
      </p:grpSpPr>
      <p:sp>
        <p:nvSpPr>
          <p:cNvPr id="27" name="Google Shape;27;p56"/>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 name="Google Shape;28;p56"/>
          <p:cNvSpPr>
            <a:spLocks noGrp="1"/>
          </p:cNvSpPr>
          <p:nvPr>
            <p:ph type="pic" idx="2"/>
          </p:nvPr>
        </p:nvSpPr>
        <p:spPr>
          <a:xfrm>
            <a:off x="4088834" y="1600200"/>
            <a:ext cx="1828800" cy="1828800"/>
          </a:xfrm>
          <a:prstGeom prst="ellipse">
            <a:avLst/>
          </a:prstGeom>
          <a:solidFill>
            <a:srgbClr val="F2F2F2"/>
          </a:solidFill>
          <a:ln w="38100" cap="flat" cmpd="sng">
            <a:solidFill>
              <a:schemeClr val="accent2"/>
            </a:solidFill>
            <a:prstDash val="solid"/>
            <a:round/>
            <a:headEnd type="none" w="sm" len="sm"/>
            <a:tailEnd type="none" w="sm" len="sm"/>
          </a:ln>
        </p:spPr>
      </p:sp>
      <p:sp>
        <p:nvSpPr>
          <p:cNvPr id="29" name="Google Shape;29;p56"/>
          <p:cNvSpPr>
            <a:spLocks noGrp="1"/>
          </p:cNvSpPr>
          <p:nvPr>
            <p:ph type="pic" idx="3"/>
          </p:nvPr>
        </p:nvSpPr>
        <p:spPr>
          <a:xfrm>
            <a:off x="4088834" y="4067355"/>
            <a:ext cx="1828800" cy="1828800"/>
          </a:xfrm>
          <a:prstGeom prst="ellipse">
            <a:avLst/>
          </a:prstGeom>
          <a:solidFill>
            <a:srgbClr val="F2F2F2"/>
          </a:solidFill>
          <a:ln w="38100" cap="flat" cmpd="sng">
            <a:solidFill>
              <a:schemeClr val="accent4"/>
            </a:solidFill>
            <a:prstDash val="solid"/>
            <a:round/>
            <a:headEnd type="none" w="sm" len="sm"/>
            <a:tailEnd type="none" w="sm" len="sm"/>
          </a:ln>
        </p:spPr>
      </p:sp>
      <p:sp>
        <p:nvSpPr>
          <p:cNvPr id="30" name="Google Shape;30;p56"/>
          <p:cNvSpPr>
            <a:spLocks noGrp="1"/>
          </p:cNvSpPr>
          <p:nvPr>
            <p:ph type="pic" idx="4"/>
          </p:nvPr>
        </p:nvSpPr>
        <p:spPr>
          <a:xfrm>
            <a:off x="6280639" y="1600200"/>
            <a:ext cx="1828800" cy="1828800"/>
          </a:xfrm>
          <a:prstGeom prst="ellipse">
            <a:avLst/>
          </a:prstGeom>
          <a:solidFill>
            <a:srgbClr val="F2F2F2"/>
          </a:solidFill>
          <a:ln w="38100" cap="flat" cmpd="sng">
            <a:solidFill>
              <a:schemeClr val="accent3"/>
            </a:solidFill>
            <a:prstDash val="solid"/>
            <a:round/>
            <a:headEnd type="none" w="sm" len="sm"/>
            <a:tailEnd type="none" w="sm" len="sm"/>
          </a:ln>
        </p:spPr>
      </p:sp>
      <p:sp>
        <p:nvSpPr>
          <p:cNvPr id="31" name="Google Shape;31;p56"/>
          <p:cNvSpPr>
            <a:spLocks noGrp="1"/>
          </p:cNvSpPr>
          <p:nvPr>
            <p:ph type="pic" idx="5"/>
          </p:nvPr>
        </p:nvSpPr>
        <p:spPr>
          <a:xfrm>
            <a:off x="6280639" y="4067355"/>
            <a:ext cx="1828800" cy="1828800"/>
          </a:xfrm>
          <a:prstGeom prst="ellipse">
            <a:avLst/>
          </a:prstGeom>
          <a:solidFill>
            <a:srgbClr val="F2F2F2"/>
          </a:solidFill>
          <a:ln w="38100" cap="flat" cmpd="sng">
            <a:solidFill>
              <a:schemeClr val="accent1"/>
            </a:solidFill>
            <a:prstDash val="solid"/>
            <a:round/>
            <a:headEnd type="none" w="sm" len="sm"/>
            <a:tailEnd type="none" w="sm" len="sm"/>
          </a:ln>
        </p:spPr>
      </p:sp>
      <p:grpSp>
        <p:nvGrpSpPr>
          <p:cNvPr id="32" name="Google Shape;32;p56"/>
          <p:cNvGrpSpPr/>
          <p:nvPr/>
        </p:nvGrpSpPr>
        <p:grpSpPr>
          <a:xfrm>
            <a:off x="10008108" y="-231057"/>
            <a:ext cx="2284670" cy="1711520"/>
            <a:chOff x="8276629" y="-397066"/>
            <a:chExt cx="3335870" cy="2499009"/>
          </a:xfrm>
        </p:grpSpPr>
        <p:sp>
          <p:nvSpPr>
            <p:cNvPr id="33" name="Google Shape;33;p56"/>
            <p:cNvSpPr/>
            <p:nvPr/>
          </p:nvSpPr>
          <p:spPr>
            <a:xfrm rot="900000">
              <a:off x="10312037" y="701555"/>
              <a:ext cx="921642" cy="844304"/>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4" name="Google Shape;34;p56"/>
            <p:cNvSpPr/>
            <p:nvPr/>
          </p:nvSpPr>
          <p:spPr>
            <a:xfrm rot="3175590">
              <a:off x="8973624" y="825948"/>
              <a:ext cx="1057756" cy="968996"/>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cap="flat" cmpd="sng">
              <a:solidFill>
                <a:srgbClr val="A5A5A5">
                  <a:alpha val="2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5" name="Google Shape;35;p56"/>
            <p:cNvSpPr/>
            <p:nvPr/>
          </p:nvSpPr>
          <p:spPr>
            <a:xfrm rot="8100000">
              <a:off x="9440769" y="7598"/>
              <a:ext cx="1844452" cy="1689680"/>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7F7F7F">
                <a:alpha val="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6" name="Google Shape;36;p56"/>
            <p:cNvSpPr/>
            <p:nvPr/>
          </p:nvSpPr>
          <p:spPr>
            <a:xfrm rot="-3552988">
              <a:off x="8414328" y="187495"/>
              <a:ext cx="921642" cy="844304"/>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37" name="Google Shape;37;p56"/>
          <p:cNvGrpSpPr/>
          <p:nvPr/>
        </p:nvGrpSpPr>
        <p:grpSpPr>
          <a:xfrm>
            <a:off x="2055" y="-231057"/>
            <a:ext cx="2284670" cy="1711520"/>
            <a:chOff x="8276629" y="-397066"/>
            <a:chExt cx="3335870" cy="2499009"/>
          </a:xfrm>
        </p:grpSpPr>
        <p:sp>
          <p:nvSpPr>
            <p:cNvPr id="38" name="Google Shape;38;p56"/>
            <p:cNvSpPr/>
            <p:nvPr/>
          </p:nvSpPr>
          <p:spPr>
            <a:xfrm rot="900000">
              <a:off x="10312037" y="701555"/>
              <a:ext cx="921642" cy="844304"/>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9" name="Google Shape;39;p56"/>
            <p:cNvSpPr/>
            <p:nvPr/>
          </p:nvSpPr>
          <p:spPr>
            <a:xfrm rot="3175590">
              <a:off x="8973624" y="825948"/>
              <a:ext cx="1057756" cy="968996"/>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cap="flat" cmpd="sng">
              <a:solidFill>
                <a:srgbClr val="A5A5A5">
                  <a:alpha val="2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0" name="Google Shape;40;p56"/>
            <p:cNvSpPr/>
            <p:nvPr/>
          </p:nvSpPr>
          <p:spPr>
            <a:xfrm rot="8100000">
              <a:off x="9440769" y="7598"/>
              <a:ext cx="1844452" cy="1689680"/>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7F7F7F">
                <a:alpha val="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1" name="Google Shape;41;p56"/>
            <p:cNvSpPr/>
            <p:nvPr/>
          </p:nvSpPr>
          <p:spPr>
            <a:xfrm rot="-3552988">
              <a:off x="8414328" y="187495"/>
              <a:ext cx="921642" cy="844304"/>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2"/>
        <p:cNvGrpSpPr/>
        <p:nvPr/>
      </p:nvGrpSpPr>
      <p:grpSpPr>
        <a:xfrm>
          <a:off x="0" y="0"/>
          <a:ext cx="0" cy="0"/>
          <a:chOff x="0" y="0"/>
          <a:chExt cx="0" cy="0"/>
        </a:xfrm>
      </p:grpSpPr>
      <p:grpSp>
        <p:nvGrpSpPr>
          <p:cNvPr id="333" name="Google Shape;333;g18f83eb609f_5_215"/>
          <p:cNvGrpSpPr/>
          <p:nvPr/>
        </p:nvGrpSpPr>
        <p:grpSpPr>
          <a:xfrm>
            <a:off x="0" y="-10833"/>
            <a:ext cx="12191695" cy="6857829"/>
            <a:chOff x="0" y="-8125"/>
            <a:chExt cx="9144000" cy="5143500"/>
          </a:xfrm>
        </p:grpSpPr>
        <p:pic>
          <p:nvPicPr>
            <p:cNvPr id="334" name="Google Shape;334;g18f83eb609f_5_215"/>
            <p:cNvPicPr preferRelativeResize="0"/>
            <p:nvPr/>
          </p:nvPicPr>
          <p:blipFill rotWithShape="1">
            <a:blip r:embed="rId2">
              <a:alphaModFix/>
            </a:blip>
            <a:srcRect l="27572"/>
            <a:stretch/>
          </p:blipFill>
          <p:spPr>
            <a:xfrm>
              <a:off x="0" y="-8125"/>
              <a:ext cx="6622550" cy="5143500"/>
            </a:xfrm>
            <a:prstGeom prst="rect">
              <a:avLst/>
            </a:prstGeom>
            <a:noFill/>
            <a:ln>
              <a:noFill/>
            </a:ln>
          </p:spPr>
        </p:pic>
        <p:pic>
          <p:nvPicPr>
            <p:cNvPr id="335" name="Google Shape;335;g18f83eb609f_5_215"/>
            <p:cNvPicPr preferRelativeResize="0"/>
            <p:nvPr/>
          </p:nvPicPr>
          <p:blipFill rotWithShape="1">
            <a:blip r:embed="rId3">
              <a:alphaModFix/>
            </a:blip>
            <a:srcRect l="20835"/>
            <a:stretch/>
          </p:blipFill>
          <p:spPr>
            <a:xfrm flipH="1">
              <a:off x="1905000" y="-8125"/>
              <a:ext cx="7239000" cy="5143500"/>
            </a:xfrm>
            <a:prstGeom prst="rect">
              <a:avLst/>
            </a:prstGeom>
            <a:noFill/>
            <a:ln>
              <a:noFill/>
            </a:ln>
          </p:spPr>
        </p:pic>
      </p:grpSp>
      <p:sp>
        <p:nvSpPr>
          <p:cNvPr id="336" name="Google Shape;336;g18f83eb609f_5_215"/>
          <p:cNvSpPr txBox="1">
            <a:spLocks noGrp="1"/>
          </p:cNvSpPr>
          <p:nvPr>
            <p:ph type="title"/>
          </p:nvPr>
        </p:nvSpPr>
        <p:spPr>
          <a:xfrm>
            <a:off x="2528400" y="3736332"/>
            <a:ext cx="7135200" cy="9753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4800"/>
              <a:buNone/>
              <a:defRPr sz="73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337" name="Google Shape;337;g18f83eb609f_5_215"/>
          <p:cNvSpPr txBox="1">
            <a:spLocks noGrp="1"/>
          </p:cNvSpPr>
          <p:nvPr>
            <p:ph type="title" idx="2" hasCustomPrompt="1"/>
          </p:nvPr>
        </p:nvSpPr>
        <p:spPr>
          <a:xfrm>
            <a:off x="5486400" y="2111826"/>
            <a:ext cx="1219200" cy="9213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8000"/>
              <a:buNone/>
              <a:defRPr sz="87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338" name="Google Shape;338;g18f83eb609f_5_215"/>
          <p:cNvSpPr txBox="1">
            <a:spLocks noGrp="1"/>
          </p:cNvSpPr>
          <p:nvPr>
            <p:ph type="subTitle" idx="1"/>
          </p:nvPr>
        </p:nvSpPr>
        <p:spPr>
          <a:xfrm>
            <a:off x="2529600" y="4711565"/>
            <a:ext cx="7132800" cy="487500"/>
          </a:xfrm>
          <a:prstGeom prst="rect">
            <a:avLst/>
          </a:prstGeom>
          <a:no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3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9"/>
        <p:cNvGrpSpPr/>
        <p:nvPr/>
      </p:nvGrpSpPr>
      <p:grpSpPr>
        <a:xfrm>
          <a:off x="0" y="0"/>
          <a:ext cx="0" cy="0"/>
          <a:chOff x="0" y="0"/>
          <a:chExt cx="0" cy="0"/>
        </a:xfrm>
      </p:grpSpPr>
      <p:pic>
        <p:nvPicPr>
          <p:cNvPr id="340" name="Google Shape;340;g18f83eb609f_5_222"/>
          <p:cNvPicPr preferRelativeResize="0"/>
          <p:nvPr/>
        </p:nvPicPr>
        <p:blipFill rotWithShape="1">
          <a:blip r:embed="rId2">
            <a:alphaModFix/>
          </a:blip>
          <a:srcRect l="15074"/>
          <a:stretch/>
        </p:blipFill>
        <p:spPr>
          <a:xfrm>
            <a:off x="0" y="-10833"/>
            <a:ext cx="10354066" cy="6858000"/>
          </a:xfrm>
          <a:prstGeom prst="rect">
            <a:avLst/>
          </a:prstGeom>
          <a:noFill/>
          <a:ln>
            <a:noFill/>
          </a:ln>
        </p:spPr>
      </p:pic>
      <p:sp>
        <p:nvSpPr>
          <p:cNvPr id="341" name="Google Shape;341;g18f83eb609f_5_222"/>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Clr>
                <a:schemeClr val="lt1"/>
              </a:buClr>
              <a:buSzPts val="4700"/>
              <a:buNone/>
              <a:defRPr>
                <a:solidFill>
                  <a:schemeClr val="lt1"/>
                </a:solidFill>
              </a:defRPr>
            </a:lvl2pPr>
            <a:lvl3pPr lvl="2" algn="ctr" rtl="0">
              <a:spcBef>
                <a:spcPts val="0"/>
              </a:spcBef>
              <a:spcAft>
                <a:spcPts val="0"/>
              </a:spcAft>
              <a:buClr>
                <a:schemeClr val="lt1"/>
              </a:buClr>
              <a:buSzPts val="4700"/>
              <a:buNone/>
              <a:defRPr>
                <a:solidFill>
                  <a:schemeClr val="lt1"/>
                </a:solidFill>
              </a:defRPr>
            </a:lvl3pPr>
            <a:lvl4pPr lvl="3" algn="ctr" rtl="0">
              <a:spcBef>
                <a:spcPts val="0"/>
              </a:spcBef>
              <a:spcAft>
                <a:spcPts val="0"/>
              </a:spcAft>
              <a:buClr>
                <a:schemeClr val="lt1"/>
              </a:buClr>
              <a:buSzPts val="4700"/>
              <a:buNone/>
              <a:defRPr>
                <a:solidFill>
                  <a:schemeClr val="lt1"/>
                </a:solidFill>
              </a:defRPr>
            </a:lvl4pPr>
            <a:lvl5pPr lvl="4" algn="ctr" rtl="0">
              <a:spcBef>
                <a:spcPts val="0"/>
              </a:spcBef>
              <a:spcAft>
                <a:spcPts val="0"/>
              </a:spcAft>
              <a:buClr>
                <a:schemeClr val="lt1"/>
              </a:buClr>
              <a:buSzPts val="4700"/>
              <a:buNone/>
              <a:defRPr>
                <a:solidFill>
                  <a:schemeClr val="lt1"/>
                </a:solidFill>
              </a:defRPr>
            </a:lvl5pPr>
            <a:lvl6pPr lvl="5" algn="ctr" rtl="0">
              <a:spcBef>
                <a:spcPts val="0"/>
              </a:spcBef>
              <a:spcAft>
                <a:spcPts val="0"/>
              </a:spcAft>
              <a:buClr>
                <a:schemeClr val="lt1"/>
              </a:buClr>
              <a:buSzPts val="4700"/>
              <a:buNone/>
              <a:defRPr>
                <a:solidFill>
                  <a:schemeClr val="lt1"/>
                </a:solidFill>
              </a:defRPr>
            </a:lvl6pPr>
            <a:lvl7pPr lvl="6" algn="ctr" rtl="0">
              <a:spcBef>
                <a:spcPts val="0"/>
              </a:spcBef>
              <a:spcAft>
                <a:spcPts val="0"/>
              </a:spcAft>
              <a:buClr>
                <a:schemeClr val="lt1"/>
              </a:buClr>
              <a:buSzPts val="4700"/>
              <a:buNone/>
              <a:defRPr>
                <a:solidFill>
                  <a:schemeClr val="lt1"/>
                </a:solidFill>
              </a:defRPr>
            </a:lvl7pPr>
            <a:lvl8pPr lvl="7" algn="ctr" rtl="0">
              <a:spcBef>
                <a:spcPts val="0"/>
              </a:spcBef>
              <a:spcAft>
                <a:spcPts val="0"/>
              </a:spcAft>
              <a:buClr>
                <a:schemeClr val="lt1"/>
              </a:buClr>
              <a:buSzPts val="4700"/>
              <a:buNone/>
              <a:defRPr>
                <a:solidFill>
                  <a:schemeClr val="lt1"/>
                </a:solidFill>
              </a:defRPr>
            </a:lvl8pPr>
            <a:lvl9pPr lvl="8" algn="ctr" rtl="0">
              <a:spcBef>
                <a:spcPts val="0"/>
              </a:spcBef>
              <a:spcAft>
                <a:spcPts val="0"/>
              </a:spcAft>
              <a:buClr>
                <a:schemeClr val="lt1"/>
              </a:buClr>
              <a:buSzPts val="4700"/>
              <a:buNone/>
              <a:defRPr>
                <a:solidFill>
                  <a:schemeClr val="lt1"/>
                </a:solidFill>
              </a:defRPr>
            </a:lvl9pPr>
          </a:lstStyle>
          <a:p>
            <a:endParaRPr/>
          </a:p>
        </p:txBody>
      </p:sp>
      <p:sp>
        <p:nvSpPr>
          <p:cNvPr id="342" name="Google Shape;342;g18f83eb609f_5_222"/>
          <p:cNvSpPr txBox="1">
            <a:spLocks noGrp="1"/>
          </p:cNvSpPr>
          <p:nvPr>
            <p:ph type="body" idx="1"/>
          </p:nvPr>
        </p:nvSpPr>
        <p:spPr>
          <a:xfrm>
            <a:off x="955867" y="1384633"/>
            <a:ext cx="10272000" cy="4748100"/>
          </a:xfrm>
          <a:prstGeom prst="rect">
            <a:avLst/>
          </a:prstGeom>
        </p:spPr>
        <p:txBody>
          <a:bodyPr spcFirstLastPara="1" wrap="square" lIns="121900" tIns="121900" rIns="121900" bIns="121900" anchor="ctr" anchorCtr="0">
            <a:noAutofit/>
          </a:bodyPr>
          <a:lstStyle>
            <a:lvl1pPr marL="457200" lvl="0" indent="-361950" rtl="0">
              <a:lnSpc>
                <a:spcPct val="100000"/>
              </a:lnSpc>
              <a:spcBef>
                <a:spcPts val="0"/>
              </a:spcBef>
              <a:spcAft>
                <a:spcPts val="0"/>
              </a:spcAft>
              <a:buSzPts val="2100"/>
              <a:buFont typeface="Inter SemiBold"/>
              <a:buAutoNum type="arabicPeriod"/>
              <a:defRPr sz="1500"/>
            </a:lvl1pPr>
            <a:lvl2pPr marL="914400" lvl="1" indent="-361950" rtl="0">
              <a:lnSpc>
                <a:spcPct val="100000"/>
              </a:lnSpc>
              <a:spcBef>
                <a:spcPts val="0"/>
              </a:spcBef>
              <a:spcAft>
                <a:spcPts val="0"/>
              </a:spcAft>
              <a:buSzPts val="2100"/>
              <a:buFont typeface="Roboto Condensed Light"/>
              <a:buAutoNum type="alphaLcPeriod"/>
              <a:defRPr sz="2100"/>
            </a:lvl2pPr>
            <a:lvl3pPr marL="1371600" lvl="2" indent="-361950" rtl="0">
              <a:lnSpc>
                <a:spcPct val="100000"/>
              </a:lnSpc>
              <a:spcBef>
                <a:spcPts val="0"/>
              </a:spcBef>
              <a:spcAft>
                <a:spcPts val="0"/>
              </a:spcAft>
              <a:buSzPts val="2100"/>
              <a:buFont typeface="Roboto Condensed Light"/>
              <a:buAutoNum type="romanLcPeriod"/>
              <a:defRPr sz="2100"/>
            </a:lvl3pPr>
            <a:lvl4pPr marL="1828800" lvl="3" indent="-361950" rtl="0">
              <a:lnSpc>
                <a:spcPct val="100000"/>
              </a:lnSpc>
              <a:spcBef>
                <a:spcPts val="0"/>
              </a:spcBef>
              <a:spcAft>
                <a:spcPts val="0"/>
              </a:spcAft>
              <a:buSzPts val="2100"/>
              <a:buFont typeface="Roboto Condensed Light"/>
              <a:buAutoNum type="arabicPeriod"/>
              <a:defRPr sz="2100"/>
            </a:lvl4pPr>
            <a:lvl5pPr marL="2286000" lvl="4" indent="-361950" rtl="0">
              <a:lnSpc>
                <a:spcPct val="100000"/>
              </a:lnSpc>
              <a:spcBef>
                <a:spcPts val="0"/>
              </a:spcBef>
              <a:spcAft>
                <a:spcPts val="0"/>
              </a:spcAft>
              <a:buSzPts val="2100"/>
              <a:buFont typeface="Roboto Condensed Light"/>
              <a:buAutoNum type="alphaLcPeriod"/>
              <a:defRPr sz="2100"/>
            </a:lvl5pPr>
            <a:lvl6pPr marL="2743200" lvl="5" indent="-361950" rtl="0">
              <a:lnSpc>
                <a:spcPct val="100000"/>
              </a:lnSpc>
              <a:spcBef>
                <a:spcPts val="0"/>
              </a:spcBef>
              <a:spcAft>
                <a:spcPts val="0"/>
              </a:spcAft>
              <a:buSzPts val="2100"/>
              <a:buFont typeface="Roboto Condensed Light"/>
              <a:buAutoNum type="romanLcPeriod"/>
              <a:defRPr sz="2100"/>
            </a:lvl6pPr>
            <a:lvl7pPr marL="3200400" lvl="6" indent="-361950" rtl="0">
              <a:lnSpc>
                <a:spcPct val="100000"/>
              </a:lnSpc>
              <a:spcBef>
                <a:spcPts val="0"/>
              </a:spcBef>
              <a:spcAft>
                <a:spcPts val="0"/>
              </a:spcAft>
              <a:buSzPts val="2100"/>
              <a:buFont typeface="Roboto Condensed Light"/>
              <a:buAutoNum type="arabicPeriod"/>
              <a:defRPr sz="2100"/>
            </a:lvl7pPr>
            <a:lvl8pPr marL="3657600" lvl="7" indent="-361950" rtl="0">
              <a:lnSpc>
                <a:spcPct val="100000"/>
              </a:lnSpc>
              <a:spcBef>
                <a:spcPts val="0"/>
              </a:spcBef>
              <a:spcAft>
                <a:spcPts val="0"/>
              </a:spcAft>
              <a:buSzPts val="2100"/>
              <a:buFont typeface="Roboto Condensed Light"/>
              <a:buAutoNum type="alphaLcPeriod"/>
              <a:defRPr sz="2100"/>
            </a:lvl8pPr>
            <a:lvl9pPr marL="4114800" lvl="8" indent="-361950" rtl="0">
              <a:lnSpc>
                <a:spcPct val="100000"/>
              </a:lnSpc>
              <a:spcBef>
                <a:spcPts val="0"/>
              </a:spcBef>
              <a:spcAft>
                <a:spcPts val="0"/>
              </a:spcAft>
              <a:buSzPts val="2100"/>
              <a:buFont typeface="Roboto Condensed Light"/>
              <a:buAutoNum type="romanLcPeriod"/>
              <a:defRPr sz="2100"/>
            </a:lvl9pPr>
          </a:lstStyle>
          <a:p>
            <a:endParaRPr/>
          </a:p>
        </p:txBody>
      </p:sp>
      <p:pic>
        <p:nvPicPr>
          <p:cNvPr id="343" name="Google Shape;343;g18f83eb609f_5_222"/>
          <p:cNvPicPr preferRelativeResize="0"/>
          <p:nvPr/>
        </p:nvPicPr>
        <p:blipFill rotWithShape="1">
          <a:blip r:embed="rId3">
            <a:alphaModFix/>
          </a:blip>
          <a:srcRect l="35831" r="48145"/>
          <a:stretch/>
        </p:blipFill>
        <p:spPr>
          <a:xfrm flipH="1">
            <a:off x="10238501" y="-10833"/>
            <a:ext cx="1953499" cy="68580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4"/>
        <p:cNvGrpSpPr/>
        <p:nvPr/>
      </p:nvGrpSpPr>
      <p:grpSpPr>
        <a:xfrm>
          <a:off x="0" y="0"/>
          <a:ext cx="0" cy="0"/>
          <a:chOff x="0" y="0"/>
          <a:chExt cx="0" cy="0"/>
        </a:xfrm>
      </p:grpSpPr>
      <p:pic>
        <p:nvPicPr>
          <p:cNvPr id="345" name="Google Shape;345;g18f83eb609f_5_227"/>
          <p:cNvPicPr preferRelativeResize="0"/>
          <p:nvPr/>
        </p:nvPicPr>
        <p:blipFill rotWithShape="1">
          <a:blip r:embed="rId2">
            <a:alphaModFix/>
          </a:blip>
          <a:srcRect l="73176"/>
          <a:stretch/>
        </p:blipFill>
        <p:spPr>
          <a:xfrm rot="10800000">
            <a:off x="8929266" y="-10833"/>
            <a:ext cx="3270202" cy="6858000"/>
          </a:xfrm>
          <a:prstGeom prst="rect">
            <a:avLst/>
          </a:prstGeom>
          <a:noFill/>
          <a:ln>
            <a:noFill/>
          </a:ln>
        </p:spPr>
      </p:pic>
      <p:pic>
        <p:nvPicPr>
          <p:cNvPr id="346" name="Google Shape;346;g18f83eb609f_5_227"/>
          <p:cNvPicPr preferRelativeResize="0"/>
          <p:nvPr/>
        </p:nvPicPr>
        <p:blipFill rotWithShape="1">
          <a:blip r:embed="rId2">
            <a:alphaModFix/>
          </a:blip>
          <a:srcRect l="26578"/>
          <a:stretch/>
        </p:blipFill>
        <p:spPr>
          <a:xfrm rot="10800000" flipH="1">
            <a:off x="-10567" y="-10833"/>
            <a:ext cx="8951366" cy="6858000"/>
          </a:xfrm>
          <a:prstGeom prst="rect">
            <a:avLst/>
          </a:prstGeom>
          <a:noFill/>
          <a:ln>
            <a:noFill/>
          </a:ln>
        </p:spPr>
      </p:pic>
      <p:sp>
        <p:nvSpPr>
          <p:cNvPr id="347" name="Google Shape;347;g18f83eb609f_5_227"/>
          <p:cNvSpPr txBox="1">
            <a:spLocks noGrp="1"/>
          </p:cNvSpPr>
          <p:nvPr>
            <p:ph type="title"/>
          </p:nvPr>
        </p:nvSpPr>
        <p:spPr>
          <a:xfrm>
            <a:off x="1585183" y="3602475"/>
            <a:ext cx="3884400" cy="4875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700"/>
              <a:buNone/>
              <a:defRPr sz="3300" b="0">
                <a:solidFill>
                  <a:schemeClr val="lt1"/>
                </a:solidFill>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348" name="Google Shape;348;g18f83eb609f_5_227"/>
          <p:cNvSpPr txBox="1">
            <a:spLocks noGrp="1"/>
          </p:cNvSpPr>
          <p:nvPr>
            <p:ph type="title" idx="2"/>
          </p:nvPr>
        </p:nvSpPr>
        <p:spPr>
          <a:xfrm>
            <a:off x="6722817" y="3602514"/>
            <a:ext cx="3884400" cy="4875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700"/>
              <a:buNone/>
              <a:defRPr sz="3300" b="0">
                <a:solidFill>
                  <a:schemeClr val="lt1"/>
                </a:solidFill>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349" name="Google Shape;349;g18f83eb609f_5_227"/>
          <p:cNvSpPr txBox="1">
            <a:spLocks noGrp="1"/>
          </p:cNvSpPr>
          <p:nvPr>
            <p:ph type="subTitle" idx="1"/>
          </p:nvPr>
        </p:nvSpPr>
        <p:spPr>
          <a:xfrm>
            <a:off x="6722817" y="4196153"/>
            <a:ext cx="3884400" cy="1167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350" name="Google Shape;350;g18f83eb609f_5_227"/>
          <p:cNvSpPr txBox="1">
            <a:spLocks noGrp="1"/>
          </p:cNvSpPr>
          <p:nvPr>
            <p:ph type="subTitle" idx="3"/>
          </p:nvPr>
        </p:nvSpPr>
        <p:spPr>
          <a:xfrm>
            <a:off x="1584783" y="4196152"/>
            <a:ext cx="3885300" cy="1167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351" name="Google Shape;351;g18f83eb609f_5_227"/>
          <p:cNvSpPr txBox="1">
            <a:spLocks noGrp="1"/>
          </p:cNvSpPr>
          <p:nvPr>
            <p:ph type="title" idx="4"/>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sz="4700"/>
            </a:lvl1pPr>
            <a:lvl2pPr lvl="1" algn="ctr" rtl="0">
              <a:spcBef>
                <a:spcPts val="0"/>
              </a:spcBef>
              <a:spcAft>
                <a:spcPts val="0"/>
              </a:spcAft>
              <a:buClr>
                <a:schemeClr val="lt1"/>
              </a:buClr>
              <a:buSzPts val="4700"/>
              <a:buNone/>
              <a:defRPr>
                <a:solidFill>
                  <a:schemeClr val="lt1"/>
                </a:solidFill>
              </a:defRPr>
            </a:lvl2pPr>
            <a:lvl3pPr lvl="2" algn="ctr" rtl="0">
              <a:spcBef>
                <a:spcPts val="0"/>
              </a:spcBef>
              <a:spcAft>
                <a:spcPts val="0"/>
              </a:spcAft>
              <a:buClr>
                <a:schemeClr val="lt1"/>
              </a:buClr>
              <a:buSzPts val="4700"/>
              <a:buNone/>
              <a:defRPr>
                <a:solidFill>
                  <a:schemeClr val="lt1"/>
                </a:solidFill>
              </a:defRPr>
            </a:lvl3pPr>
            <a:lvl4pPr lvl="3" algn="ctr" rtl="0">
              <a:spcBef>
                <a:spcPts val="0"/>
              </a:spcBef>
              <a:spcAft>
                <a:spcPts val="0"/>
              </a:spcAft>
              <a:buClr>
                <a:schemeClr val="lt1"/>
              </a:buClr>
              <a:buSzPts val="4700"/>
              <a:buNone/>
              <a:defRPr>
                <a:solidFill>
                  <a:schemeClr val="lt1"/>
                </a:solidFill>
              </a:defRPr>
            </a:lvl4pPr>
            <a:lvl5pPr lvl="4" algn="ctr" rtl="0">
              <a:spcBef>
                <a:spcPts val="0"/>
              </a:spcBef>
              <a:spcAft>
                <a:spcPts val="0"/>
              </a:spcAft>
              <a:buClr>
                <a:schemeClr val="lt1"/>
              </a:buClr>
              <a:buSzPts val="4700"/>
              <a:buNone/>
              <a:defRPr>
                <a:solidFill>
                  <a:schemeClr val="lt1"/>
                </a:solidFill>
              </a:defRPr>
            </a:lvl5pPr>
            <a:lvl6pPr lvl="5" algn="ctr" rtl="0">
              <a:spcBef>
                <a:spcPts val="0"/>
              </a:spcBef>
              <a:spcAft>
                <a:spcPts val="0"/>
              </a:spcAft>
              <a:buClr>
                <a:schemeClr val="lt1"/>
              </a:buClr>
              <a:buSzPts val="4700"/>
              <a:buNone/>
              <a:defRPr>
                <a:solidFill>
                  <a:schemeClr val="lt1"/>
                </a:solidFill>
              </a:defRPr>
            </a:lvl6pPr>
            <a:lvl7pPr lvl="6" algn="ctr" rtl="0">
              <a:spcBef>
                <a:spcPts val="0"/>
              </a:spcBef>
              <a:spcAft>
                <a:spcPts val="0"/>
              </a:spcAft>
              <a:buClr>
                <a:schemeClr val="lt1"/>
              </a:buClr>
              <a:buSzPts val="4700"/>
              <a:buNone/>
              <a:defRPr>
                <a:solidFill>
                  <a:schemeClr val="lt1"/>
                </a:solidFill>
              </a:defRPr>
            </a:lvl7pPr>
            <a:lvl8pPr lvl="7" algn="ctr" rtl="0">
              <a:spcBef>
                <a:spcPts val="0"/>
              </a:spcBef>
              <a:spcAft>
                <a:spcPts val="0"/>
              </a:spcAft>
              <a:buClr>
                <a:schemeClr val="lt1"/>
              </a:buClr>
              <a:buSzPts val="4700"/>
              <a:buNone/>
              <a:defRPr>
                <a:solidFill>
                  <a:schemeClr val="lt1"/>
                </a:solidFill>
              </a:defRPr>
            </a:lvl8pPr>
            <a:lvl9pPr lvl="8" algn="ctr" rtl="0">
              <a:spcBef>
                <a:spcPts val="0"/>
              </a:spcBef>
              <a:spcAft>
                <a:spcPts val="0"/>
              </a:spcAft>
              <a:buClr>
                <a:schemeClr val="lt1"/>
              </a:buClr>
              <a:buSzPts val="4700"/>
              <a:buNone/>
              <a:defRPr>
                <a:solidFill>
                  <a:schemeClr val="lt1"/>
                </a:solidFill>
              </a:defRPr>
            </a:lvl9pPr>
          </a:lstStyle>
          <a:p>
            <a:endParaRPr/>
          </a:p>
        </p:txBody>
      </p:sp>
      <p:sp>
        <p:nvSpPr>
          <p:cNvPr id="352" name="Google Shape;352;g18f83eb609f_5_227"/>
          <p:cNvSpPr/>
          <p:nvPr/>
        </p:nvSpPr>
        <p:spPr>
          <a:xfrm>
            <a:off x="9485839" y="6330162"/>
            <a:ext cx="149153" cy="64217"/>
          </a:xfrm>
          <a:custGeom>
            <a:avLst/>
            <a:gdLst/>
            <a:ahLst/>
            <a:cxnLst/>
            <a:rect l="l" t="t" r="r" b="b"/>
            <a:pathLst>
              <a:path w="2966" h="1277" fill="none" extrusionOk="0">
                <a:moveTo>
                  <a:pt x="0" y="19"/>
                </a:moveTo>
                <a:lnTo>
                  <a:pt x="0" y="19"/>
                </a:lnTo>
                <a:lnTo>
                  <a:pt x="0" y="19"/>
                </a:lnTo>
                <a:lnTo>
                  <a:pt x="601" y="0"/>
                </a:lnTo>
                <a:lnTo>
                  <a:pt x="601" y="0"/>
                </a:lnTo>
                <a:lnTo>
                  <a:pt x="1220" y="19"/>
                </a:lnTo>
                <a:lnTo>
                  <a:pt x="1802" y="75"/>
                </a:lnTo>
                <a:lnTo>
                  <a:pt x="1802" y="75"/>
                </a:lnTo>
                <a:lnTo>
                  <a:pt x="2121" y="113"/>
                </a:lnTo>
                <a:lnTo>
                  <a:pt x="2308" y="150"/>
                </a:lnTo>
                <a:lnTo>
                  <a:pt x="2496" y="188"/>
                </a:lnTo>
                <a:lnTo>
                  <a:pt x="2684" y="263"/>
                </a:lnTo>
                <a:lnTo>
                  <a:pt x="2759" y="319"/>
                </a:lnTo>
                <a:lnTo>
                  <a:pt x="2834" y="376"/>
                </a:lnTo>
                <a:lnTo>
                  <a:pt x="2890" y="432"/>
                </a:lnTo>
                <a:lnTo>
                  <a:pt x="2928" y="507"/>
                </a:lnTo>
                <a:lnTo>
                  <a:pt x="2946" y="582"/>
                </a:lnTo>
                <a:lnTo>
                  <a:pt x="2965" y="676"/>
                </a:lnTo>
                <a:lnTo>
                  <a:pt x="2965" y="676"/>
                </a:lnTo>
                <a:lnTo>
                  <a:pt x="2965" y="770"/>
                </a:lnTo>
                <a:lnTo>
                  <a:pt x="2928" y="864"/>
                </a:lnTo>
                <a:lnTo>
                  <a:pt x="2890" y="976"/>
                </a:lnTo>
                <a:lnTo>
                  <a:pt x="2834" y="1089"/>
                </a:lnTo>
                <a:lnTo>
                  <a:pt x="2834" y="1089"/>
                </a:lnTo>
                <a:lnTo>
                  <a:pt x="2796" y="1126"/>
                </a:lnTo>
                <a:lnTo>
                  <a:pt x="2740" y="1183"/>
                </a:lnTo>
                <a:lnTo>
                  <a:pt x="2665" y="1201"/>
                </a:lnTo>
                <a:lnTo>
                  <a:pt x="2590" y="1239"/>
                </a:lnTo>
                <a:lnTo>
                  <a:pt x="2402" y="1258"/>
                </a:lnTo>
                <a:lnTo>
                  <a:pt x="2177" y="1276"/>
                </a:lnTo>
                <a:lnTo>
                  <a:pt x="2177" y="1276"/>
                </a:lnTo>
                <a:lnTo>
                  <a:pt x="1896" y="1258"/>
                </a:lnTo>
                <a:lnTo>
                  <a:pt x="1614" y="1220"/>
                </a:lnTo>
                <a:lnTo>
                  <a:pt x="1389" y="1183"/>
                </a:lnTo>
                <a:lnTo>
                  <a:pt x="1220" y="1145"/>
                </a:lnTo>
                <a:lnTo>
                  <a:pt x="1220" y="1145"/>
                </a:lnTo>
                <a:lnTo>
                  <a:pt x="976" y="1051"/>
                </a:lnTo>
                <a:lnTo>
                  <a:pt x="770" y="939"/>
                </a:lnTo>
                <a:lnTo>
                  <a:pt x="601" y="826"/>
                </a:lnTo>
                <a:lnTo>
                  <a:pt x="432" y="676"/>
                </a:lnTo>
                <a:lnTo>
                  <a:pt x="301" y="526"/>
                </a:lnTo>
                <a:lnTo>
                  <a:pt x="169" y="376"/>
                </a:lnTo>
                <a:lnTo>
                  <a:pt x="75" y="207"/>
                </a:lnTo>
                <a:lnTo>
                  <a:pt x="0" y="19"/>
                </a:lnTo>
                <a:lnTo>
                  <a:pt x="0" y="19"/>
                </a:lnTo>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3" name="Google Shape;353;g18f83eb609f_5_227"/>
          <p:cNvSpPr/>
          <p:nvPr/>
        </p:nvSpPr>
        <p:spPr>
          <a:xfrm>
            <a:off x="8459147" y="6520743"/>
            <a:ext cx="29318" cy="88757"/>
          </a:xfrm>
          <a:custGeom>
            <a:avLst/>
            <a:gdLst/>
            <a:ahLst/>
            <a:cxnLst/>
            <a:rect l="l" t="t" r="r" b="b"/>
            <a:pathLst>
              <a:path w="583" h="1765" fill="none" extrusionOk="0">
                <a:moveTo>
                  <a:pt x="1" y="1765"/>
                </a:moveTo>
                <a:lnTo>
                  <a:pt x="1" y="1765"/>
                </a:lnTo>
                <a:lnTo>
                  <a:pt x="1" y="1521"/>
                </a:lnTo>
                <a:lnTo>
                  <a:pt x="1" y="1277"/>
                </a:lnTo>
                <a:lnTo>
                  <a:pt x="39" y="1052"/>
                </a:lnTo>
                <a:lnTo>
                  <a:pt x="95" y="808"/>
                </a:lnTo>
                <a:lnTo>
                  <a:pt x="170" y="583"/>
                </a:lnTo>
                <a:lnTo>
                  <a:pt x="264" y="376"/>
                </a:lnTo>
                <a:lnTo>
                  <a:pt x="414" y="170"/>
                </a:lnTo>
                <a:lnTo>
                  <a:pt x="583" y="1"/>
                </a:lnTo>
                <a:lnTo>
                  <a:pt x="583" y="1"/>
                </a:lnTo>
                <a:lnTo>
                  <a:pt x="470" y="170"/>
                </a:lnTo>
                <a:lnTo>
                  <a:pt x="376" y="339"/>
                </a:lnTo>
                <a:lnTo>
                  <a:pt x="282" y="508"/>
                </a:lnTo>
                <a:lnTo>
                  <a:pt x="207" y="695"/>
                </a:lnTo>
                <a:lnTo>
                  <a:pt x="95" y="1052"/>
                </a:lnTo>
                <a:lnTo>
                  <a:pt x="39" y="1389"/>
                </a:lnTo>
                <a:lnTo>
                  <a:pt x="39" y="1389"/>
                </a:lnTo>
                <a:lnTo>
                  <a:pt x="20" y="1577"/>
                </a:lnTo>
                <a:lnTo>
                  <a:pt x="1" y="1765"/>
                </a:lnTo>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4"/>
        <p:cNvGrpSpPr/>
        <p:nvPr/>
      </p:nvGrpSpPr>
      <p:grpSpPr>
        <a:xfrm>
          <a:off x="0" y="0"/>
          <a:ext cx="0" cy="0"/>
          <a:chOff x="0" y="0"/>
          <a:chExt cx="0" cy="0"/>
        </a:xfrm>
      </p:grpSpPr>
      <p:pic>
        <p:nvPicPr>
          <p:cNvPr id="355" name="Google Shape;355;g18f83eb609f_5_237"/>
          <p:cNvPicPr preferRelativeResize="0"/>
          <p:nvPr/>
        </p:nvPicPr>
        <p:blipFill rotWithShape="1">
          <a:blip r:embed="rId2">
            <a:alphaModFix/>
          </a:blip>
          <a:srcRect l="15074"/>
          <a:stretch/>
        </p:blipFill>
        <p:spPr>
          <a:xfrm rot="10800000" flipH="1">
            <a:off x="0" y="-10833"/>
            <a:ext cx="10354066" cy="6858000"/>
          </a:xfrm>
          <a:prstGeom prst="rect">
            <a:avLst/>
          </a:prstGeom>
          <a:noFill/>
          <a:ln>
            <a:noFill/>
          </a:ln>
        </p:spPr>
      </p:pic>
      <p:pic>
        <p:nvPicPr>
          <p:cNvPr id="356" name="Google Shape;356;g18f83eb609f_5_237"/>
          <p:cNvPicPr preferRelativeResize="0"/>
          <p:nvPr/>
        </p:nvPicPr>
        <p:blipFill rotWithShape="1">
          <a:blip r:embed="rId3">
            <a:alphaModFix/>
          </a:blip>
          <a:srcRect l="35831" r="48145"/>
          <a:stretch/>
        </p:blipFill>
        <p:spPr>
          <a:xfrm rot="10800000">
            <a:off x="10238501" y="-10833"/>
            <a:ext cx="1953499" cy="6858000"/>
          </a:xfrm>
          <a:prstGeom prst="rect">
            <a:avLst/>
          </a:prstGeom>
          <a:noFill/>
          <a:ln>
            <a:noFill/>
          </a:ln>
        </p:spPr>
      </p:pic>
      <p:sp>
        <p:nvSpPr>
          <p:cNvPr id="357" name="Google Shape;357;g18f83eb609f_5_237"/>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8"/>
        <p:cNvGrpSpPr/>
        <p:nvPr/>
      </p:nvGrpSpPr>
      <p:grpSpPr>
        <a:xfrm>
          <a:off x="0" y="0"/>
          <a:ext cx="0" cy="0"/>
          <a:chOff x="0" y="0"/>
          <a:chExt cx="0" cy="0"/>
        </a:xfrm>
      </p:grpSpPr>
      <p:grpSp>
        <p:nvGrpSpPr>
          <p:cNvPr id="359" name="Google Shape;359;g18f83eb609f_5_241"/>
          <p:cNvGrpSpPr/>
          <p:nvPr/>
        </p:nvGrpSpPr>
        <p:grpSpPr>
          <a:xfrm>
            <a:off x="-38" y="-10833"/>
            <a:ext cx="12189170" cy="6857829"/>
            <a:chOff x="1204368" y="-8125"/>
            <a:chExt cx="9142106" cy="5143500"/>
          </a:xfrm>
        </p:grpSpPr>
        <p:pic>
          <p:nvPicPr>
            <p:cNvPr id="360" name="Google Shape;360;g18f83eb609f_5_241"/>
            <p:cNvPicPr preferRelativeResize="0"/>
            <p:nvPr/>
          </p:nvPicPr>
          <p:blipFill rotWithShape="1">
            <a:blip r:embed="rId2">
              <a:alphaModFix/>
            </a:blip>
            <a:srcRect l="28243"/>
            <a:stretch/>
          </p:blipFill>
          <p:spPr>
            <a:xfrm>
              <a:off x="1204368" y="-8125"/>
              <a:ext cx="6561173" cy="5143500"/>
            </a:xfrm>
            <a:prstGeom prst="rect">
              <a:avLst/>
            </a:prstGeom>
            <a:noFill/>
            <a:ln>
              <a:noFill/>
            </a:ln>
          </p:spPr>
        </p:pic>
        <p:pic>
          <p:nvPicPr>
            <p:cNvPr id="361" name="Google Shape;361;g18f83eb609f_5_241"/>
            <p:cNvPicPr preferRelativeResize="0"/>
            <p:nvPr/>
          </p:nvPicPr>
          <p:blipFill rotWithShape="1">
            <a:blip r:embed="rId3">
              <a:alphaModFix/>
            </a:blip>
            <a:srcRect l="22679" r="48145"/>
            <a:stretch/>
          </p:blipFill>
          <p:spPr>
            <a:xfrm flipH="1">
              <a:off x="7678874" y="-8125"/>
              <a:ext cx="2667600" cy="5143500"/>
            </a:xfrm>
            <a:prstGeom prst="rect">
              <a:avLst/>
            </a:prstGeom>
            <a:noFill/>
            <a:ln>
              <a:noFill/>
            </a:ln>
          </p:spPr>
        </p:pic>
      </p:grpSp>
      <p:sp>
        <p:nvSpPr>
          <p:cNvPr id="362" name="Google Shape;362;g18f83eb609f_5_241"/>
          <p:cNvSpPr txBox="1">
            <a:spLocks noGrp="1"/>
          </p:cNvSpPr>
          <p:nvPr>
            <p:ph type="body" idx="1"/>
          </p:nvPr>
        </p:nvSpPr>
        <p:spPr>
          <a:xfrm>
            <a:off x="2299400" y="2331800"/>
            <a:ext cx="7593300" cy="2194500"/>
          </a:xfrm>
          <a:prstGeom prst="rect">
            <a:avLst/>
          </a:prstGeom>
        </p:spPr>
        <p:txBody>
          <a:bodyPr spcFirstLastPara="1" wrap="square" lIns="121900" tIns="121900" rIns="121900" bIns="121900" anchor="ctr" anchorCtr="0">
            <a:noAutofit/>
          </a:bodyPr>
          <a:lstStyle>
            <a:lvl1pPr marL="457200" lvl="0" indent="-361950" rtl="0">
              <a:lnSpc>
                <a:spcPct val="100000"/>
              </a:lnSpc>
              <a:spcBef>
                <a:spcPts val="0"/>
              </a:spcBef>
              <a:spcAft>
                <a:spcPts val="0"/>
              </a:spcAft>
              <a:buClr>
                <a:schemeClr val="accent1"/>
              </a:buClr>
              <a:buSzPts val="2100"/>
              <a:buFont typeface="Nunito Light"/>
              <a:buChar char="●"/>
              <a:defRPr/>
            </a:lvl1pPr>
            <a:lvl2pPr marL="914400" lvl="1" indent="-361950" rtl="0">
              <a:lnSpc>
                <a:spcPct val="100000"/>
              </a:lnSpc>
              <a:spcBef>
                <a:spcPts val="0"/>
              </a:spcBef>
              <a:spcAft>
                <a:spcPts val="0"/>
              </a:spcAft>
              <a:buSzPts val="2100"/>
              <a:buFont typeface="Nunito Light"/>
              <a:buChar char="○"/>
              <a:defRPr/>
            </a:lvl2pPr>
            <a:lvl3pPr marL="1371600" lvl="2" indent="-355600" rtl="0">
              <a:lnSpc>
                <a:spcPct val="100000"/>
              </a:lnSpc>
              <a:spcBef>
                <a:spcPts val="2100"/>
              </a:spcBef>
              <a:spcAft>
                <a:spcPts val="0"/>
              </a:spcAft>
              <a:buSzPts val="2000"/>
              <a:buFont typeface="Nunito Light"/>
              <a:buChar char="■"/>
              <a:defRPr/>
            </a:lvl3pPr>
            <a:lvl4pPr marL="1828800" lvl="3" indent="-355600" rtl="0">
              <a:lnSpc>
                <a:spcPct val="100000"/>
              </a:lnSpc>
              <a:spcBef>
                <a:spcPts val="2100"/>
              </a:spcBef>
              <a:spcAft>
                <a:spcPts val="0"/>
              </a:spcAft>
              <a:buSzPts val="2000"/>
              <a:buFont typeface="Nunito Light"/>
              <a:buChar char="●"/>
              <a:defRPr/>
            </a:lvl4pPr>
            <a:lvl5pPr marL="2286000" lvl="4" indent="-355600" rtl="0">
              <a:lnSpc>
                <a:spcPct val="100000"/>
              </a:lnSpc>
              <a:spcBef>
                <a:spcPts val="2100"/>
              </a:spcBef>
              <a:spcAft>
                <a:spcPts val="0"/>
              </a:spcAft>
              <a:buSzPts val="2000"/>
              <a:buFont typeface="Nunito Light"/>
              <a:buChar char="○"/>
              <a:defRPr/>
            </a:lvl5pPr>
            <a:lvl6pPr marL="2743200" lvl="5" indent="-355600" rtl="0">
              <a:lnSpc>
                <a:spcPct val="100000"/>
              </a:lnSpc>
              <a:spcBef>
                <a:spcPts val="2100"/>
              </a:spcBef>
              <a:spcAft>
                <a:spcPts val="0"/>
              </a:spcAft>
              <a:buSzPts val="2000"/>
              <a:buFont typeface="Nunito Light"/>
              <a:buChar char="■"/>
              <a:defRPr/>
            </a:lvl6pPr>
            <a:lvl7pPr marL="3200400" lvl="6" indent="-336550" rtl="0">
              <a:lnSpc>
                <a:spcPct val="100000"/>
              </a:lnSpc>
              <a:spcBef>
                <a:spcPts val="2100"/>
              </a:spcBef>
              <a:spcAft>
                <a:spcPts val="0"/>
              </a:spcAft>
              <a:buSzPts val="1700"/>
              <a:buFont typeface="Nunito Light"/>
              <a:buChar char="●"/>
              <a:defRPr/>
            </a:lvl7pPr>
            <a:lvl8pPr marL="3657600" lvl="7" indent="-336550" rtl="0">
              <a:lnSpc>
                <a:spcPct val="100000"/>
              </a:lnSpc>
              <a:spcBef>
                <a:spcPts val="2100"/>
              </a:spcBef>
              <a:spcAft>
                <a:spcPts val="0"/>
              </a:spcAft>
              <a:buSzPts val="1700"/>
              <a:buFont typeface="Nunito Light"/>
              <a:buChar char="○"/>
              <a:defRPr/>
            </a:lvl8pPr>
            <a:lvl9pPr marL="4114800" lvl="8" indent="-355600" rtl="0">
              <a:lnSpc>
                <a:spcPct val="100000"/>
              </a:lnSpc>
              <a:spcBef>
                <a:spcPts val="2100"/>
              </a:spcBef>
              <a:spcAft>
                <a:spcPts val="2100"/>
              </a:spcAft>
              <a:buSzPts val="2000"/>
              <a:buFont typeface="Nunito Light"/>
              <a:buChar char="■"/>
              <a:defRPr/>
            </a:lvl9pPr>
          </a:lstStyle>
          <a:p>
            <a:endParaRPr/>
          </a:p>
        </p:txBody>
      </p:sp>
      <p:sp>
        <p:nvSpPr>
          <p:cNvPr id="363" name="Google Shape;363;g18f83eb609f_5_241"/>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Clr>
                <a:schemeClr val="accent1"/>
              </a:buClr>
              <a:buSzPts val="4700"/>
              <a:buNone/>
              <a:defRPr>
                <a:solidFill>
                  <a:schemeClr val="accent1"/>
                </a:solidFill>
              </a:defRPr>
            </a:lvl2pPr>
            <a:lvl3pPr lvl="2" algn="ctr" rtl="0">
              <a:spcBef>
                <a:spcPts val="0"/>
              </a:spcBef>
              <a:spcAft>
                <a:spcPts val="0"/>
              </a:spcAft>
              <a:buClr>
                <a:schemeClr val="accent1"/>
              </a:buClr>
              <a:buSzPts val="4700"/>
              <a:buNone/>
              <a:defRPr>
                <a:solidFill>
                  <a:schemeClr val="accent1"/>
                </a:solidFill>
              </a:defRPr>
            </a:lvl3pPr>
            <a:lvl4pPr lvl="3" algn="ctr" rtl="0">
              <a:spcBef>
                <a:spcPts val="0"/>
              </a:spcBef>
              <a:spcAft>
                <a:spcPts val="0"/>
              </a:spcAft>
              <a:buClr>
                <a:schemeClr val="accent1"/>
              </a:buClr>
              <a:buSzPts val="4700"/>
              <a:buNone/>
              <a:defRPr>
                <a:solidFill>
                  <a:schemeClr val="accent1"/>
                </a:solidFill>
              </a:defRPr>
            </a:lvl4pPr>
            <a:lvl5pPr lvl="4" algn="ctr" rtl="0">
              <a:spcBef>
                <a:spcPts val="0"/>
              </a:spcBef>
              <a:spcAft>
                <a:spcPts val="0"/>
              </a:spcAft>
              <a:buClr>
                <a:schemeClr val="accent1"/>
              </a:buClr>
              <a:buSzPts val="4700"/>
              <a:buNone/>
              <a:defRPr>
                <a:solidFill>
                  <a:schemeClr val="accent1"/>
                </a:solidFill>
              </a:defRPr>
            </a:lvl5pPr>
            <a:lvl6pPr lvl="5" algn="ctr" rtl="0">
              <a:spcBef>
                <a:spcPts val="0"/>
              </a:spcBef>
              <a:spcAft>
                <a:spcPts val="0"/>
              </a:spcAft>
              <a:buClr>
                <a:schemeClr val="accent1"/>
              </a:buClr>
              <a:buSzPts val="4700"/>
              <a:buNone/>
              <a:defRPr>
                <a:solidFill>
                  <a:schemeClr val="accent1"/>
                </a:solidFill>
              </a:defRPr>
            </a:lvl6pPr>
            <a:lvl7pPr lvl="6" algn="ctr" rtl="0">
              <a:spcBef>
                <a:spcPts val="0"/>
              </a:spcBef>
              <a:spcAft>
                <a:spcPts val="0"/>
              </a:spcAft>
              <a:buClr>
                <a:schemeClr val="accent1"/>
              </a:buClr>
              <a:buSzPts val="4700"/>
              <a:buNone/>
              <a:defRPr>
                <a:solidFill>
                  <a:schemeClr val="accent1"/>
                </a:solidFill>
              </a:defRPr>
            </a:lvl7pPr>
            <a:lvl8pPr lvl="7" algn="ctr" rtl="0">
              <a:spcBef>
                <a:spcPts val="0"/>
              </a:spcBef>
              <a:spcAft>
                <a:spcPts val="0"/>
              </a:spcAft>
              <a:buClr>
                <a:schemeClr val="accent1"/>
              </a:buClr>
              <a:buSzPts val="4700"/>
              <a:buNone/>
              <a:defRPr>
                <a:solidFill>
                  <a:schemeClr val="accent1"/>
                </a:solidFill>
              </a:defRPr>
            </a:lvl8pPr>
            <a:lvl9pPr lvl="8" algn="ctr" rtl="0">
              <a:spcBef>
                <a:spcPts val="0"/>
              </a:spcBef>
              <a:spcAft>
                <a:spcPts val="0"/>
              </a:spcAft>
              <a:buClr>
                <a:schemeClr val="accent1"/>
              </a:buClr>
              <a:buSzPts val="4700"/>
              <a:buNone/>
              <a:defRPr>
                <a:solidFill>
                  <a:schemeClr val="accent1"/>
                </a:solidFil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4"/>
        <p:cNvGrpSpPr/>
        <p:nvPr/>
      </p:nvGrpSpPr>
      <p:grpSpPr>
        <a:xfrm>
          <a:off x="0" y="0"/>
          <a:ext cx="0" cy="0"/>
          <a:chOff x="0" y="0"/>
          <a:chExt cx="0" cy="0"/>
        </a:xfrm>
      </p:grpSpPr>
      <p:grpSp>
        <p:nvGrpSpPr>
          <p:cNvPr id="365" name="Google Shape;365;g18f83eb609f_5_247"/>
          <p:cNvGrpSpPr/>
          <p:nvPr/>
        </p:nvGrpSpPr>
        <p:grpSpPr>
          <a:xfrm>
            <a:off x="-68" y="-10833"/>
            <a:ext cx="12191692" cy="6857829"/>
            <a:chOff x="2042566" y="-8125"/>
            <a:chExt cx="9143998" cy="5143500"/>
          </a:xfrm>
        </p:grpSpPr>
        <p:pic>
          <p:nvPicPr>
            <p:cNvPr id="366" name="Google Shape;366;g18f83eb609f_5_247"/>
            <p:cNvPicPr preferRelativeResize="0"/>
            <p:nvPr/>
          </p:nvPicPr>
          <p:blipFill rotWithShape="1">
            <a:blip r:embed="rId2">
              <a:alphaModFix/>
            </a:blip>
            <a:srcRect l="37410"/>
            <a:stretch/>
          </p:blipFill>
          <p:spPr>
            <a:xfrm>
              <a:off x="2042566" y="-8125"/>
              <a:ext cx="5722973" cy="5143500"/>
            </a:xfrm>
            <a:prstGeom prst="rect">
              <a:avLst/>
            </a:prstGeom>
            <a:noFill/>
            <a:ln>
              <a:noFill/>
            </a:ln>
          </p:spPr>
        </p:pic>
        <p:pic>
          <p:nvPicPr>
            <p:cNvPr id="367" name="Google Shape;367;g18f83eb609f_5_247"/>
            <p:cNvPicPr preferRelativeResize="0"/>
            <p:nvPr/>
          </p:nvPicPr>
          <p:blipFill rotWithShape="1">
            <a:blip r:embed="rId3">
              <a:alphaModFix/>
            </a:blip>
            <a:srcRect l="13491" r="48147"/>
            <a:stretch/>
          </p:blipFill>
          <p:spPr>
            <a:xfrm flipH="1">
              <a:off x="7678864" y="-8125"/>
              <a:ext cx="3507701" cy="5143500"/>
            </a:xfrm>
            <a:prstGeom prst="rect">
              <a:avLst/>
            </a:prstGeom>
            <a:noFill/>
            <a:ln>
              <a:noFill/>
            </a:ln>
          </p:spPr>
        </p:pic>
      </p:grpSp>
      <p:sp>
        <p:nvSpPr>
          <p:cNvPr id="368" name="Google Shape;368;g18f83eb609f_5_247"/>
          <p:cNvSpPr txBox="1">
            <a:spLocks noGrp="1"/>
          </p:cNvSpPr>
          <p:nvPr>
            <p:ph type="title"/>
          </p:nvPr>
        </p:nvSpPr>
        <p:spPr>
          <a:xfrm>
            <a:off x="995800" y="1702000"/>
            <a:ext cx="8778000" cy="3453900"/>
          </a:xfrm>
          <a:prstGeom prst="rect">
            <a:avLst/>
          </a:prstGeom>
        </p:spPr>
        <p:txBody>
          <a:bodyPr spcFirstLastPara="1" wrap="square" lIns="121900" tIns="121900" rIns="121900" bIns="121900" anchor="ctr" anchorCtr="0">
            <a:noAutofit/>
          </a:bodyPr>
          <a:lstStyle>
            <a:lvl1pPr lvl="0" algn="l" rtl="0">
              <a:lnSpc>
                <a:spcPct val="80000"/>
              </a:lnSpc>
              <a:spcBef>
                <a:spcPts val="0"/>
              </a:spcBef>
              <a:spcAft>
                <a:spcPts val="0"/>
              </a:spcAft>
              <a:buSzPts val="6400"/>
              <a:buNone/>
              <a:defRPr sz="147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9"/>
        <p:cNvGrpSpPr/>
        <p:nvPr/>
      </p:nvGrpSpPr>
      <p:grpSpPr>
        <a:xfrm>
          <a:off x="0" y="0"/>
          <a:ext cx="0" cy="0"/>
          <a:chOff x="0" y="0"/>
          <a:chExt cx="0" cy="0"/>
        </a:xfrm>
      </p:grpSpPr>
      <p:grpSp>
        <p:nvGrpSpPr>
          <p:cNvPr id="370" name="Google Shape;370;g18f83eb609f_5_252"/>
          <p:cNvGrpSpPr/>
          <p:nvPr/>
        </p:nvGrpSpPr>
        <p:grpSpPr>
          <a:xfrm>
            <a:off x="2" y="-10833"/>
            <a:ext cx="12191693" cy="6857829"/>
            <a:chOff x="1" y="-8125"/>
            <a:chExt cx="9143999" cy="5143500"/>
          </a:xfrm>
        </p:grpSpPr>
        <p:pic>
          <p:nvPicPr>
            <p:cNvPr id="371" name="Google Shape;371;g18f83eb609f_5_252"/>
            <p:cNvPicPr preferRelativeResize="0"/>
            <p:nvPr/>
          </p:nvPicPr>
          <p:blipFill rotWithShape="1">
            <a:blip r:embed="rId2">
              <a:alphaModFix/>
            </a:blip>
            <a:srcRect l="26739"/>
            <a:stretch/>
          </p:blipFill>
          <p:spPr>
            <a:xfrm flipH="1">
              <a:off x="2445249" y="-8125"/>
              <a:ext cx="6698750" cy="5143500"/>
            </a:xfrm>
            <a:prstGeom prst="rect">
              <a:avLst/>
            </a:prstGeom>
            <a:noFill/>
            <a:ln>
              <a:noFill/>
            </a:ln>
          </p:spPr>
        </p:pic>
        <p:pic>
          <p:nvPicPr>
            <p:cNvPr id="372" name="Google Shape;372;g18f83eb609f_5_252"/>
            <p:cNvPicPr preferRelativeResize="0"/>
            <p:nvPr/>
          </p:nvPicPr>
          <p:blipFill rotWithShape="1">
            <a:blip r:embed="rId3">
              <a:alphaModFix/>
            </a:blip>
            <a:srcRect l="24165" r="48144"/>
            <a:stretch/>
          </p:blipFill>
          <p:spPr>
            <a:xfrm>
              <a:off x="1" y="-8125"/>
              <a:ext cx="2531923" cy="5143500"/>
            </a:xfrm>
            <a:prstGeom prst="rect">
              <a:avLst/>
            </a:prstGeom>
            <a:noFill/>
            <a:ln>
              <a:noFill/>
            </a:ln>
          </p:spPr>
        </p:pic>
      </p:grpSp>
      <p:sp>
        <p:nvSpPr>
          <p:cNvPr id="373" name="Google Shape;373;g18f83eb609f_5_252"/>
          <p:cNvSpPr txBox="1">
            <a:spLocks noGrp="1"/>
          </p:cNvSpPr>
          <p:nvPr>
            <p:ph type="title"/>
          </p:nvPr>
        </p:nvSpPr>
        <p:spPr>
          <a:xfrm>
            <a:off x="2764800" y="1940202"/>
            <a:ext cx="8084700" cy="1097100"/>
          </a:xfrm>
          <a:prstGeom prst="rect">
            <a:avLst/>
          </a:prstGeom>
          <a:noFill/>
        </p:spPr>
        <p:txBody>
          <a:bodyPr spcFirstLastPara="1" wrap="square" lIns="121900" tIns="121900" rIns="121900" bIns="121900" anchor="ctr" anchorCtr="0">
            <a:noAutofit/>
          </a:bodyPr>
          <a:lstStyle>
            <a:lvl1pPr lvl="0" algn="r" rtl="0">
              <a:spcBef>
                <a:spcPts val="0"/>
              </a:spcBef>
              <a:spcAft>
                <a:spcPts val="0"/>
              </a:spcAft>
              <a:buSzPts val="4700"/>
              <a:buNone/>
              <a:defRPr sz="8700"/>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374" name="Google Shape;374;g18f83eb609f_5_252"/>
          <p:cNvSpPr txBox="1">
            <a:spLocks noGrp="1"/>
          </p:cNvSpPr>
          <p:nvPr>
            <p:ph type="subTitle" idx="1"/>
          </p:nvPr>
        </p:nvSpPr>
        <p:spPr>
          <a:xfrm>
            <a:off x="2764800" y="3140598"/>
            <a:ext cx="8084700" cy="17772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2000"/>
              <a:buNone/>
              <a:defRPr sz="23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75"/>
        <p:cNvGrpSpPr/>
        <p:nvPr/>
      </p:nvGrpSpPr>
      <p:grpSpPr>
        <a:xfrm>
          <a:off x="0" y="0"/>
          <a:ext cx="0" cy="0"/>
          <a:chOff x="0" y="0"/>
          <a:chExt cx="0" cy="0"/>
        </a:xfrm>
      </p:grpSpPr>
      <p:sp>
        <p:nvSpPr>
          <p:cNvPr id="376" name="Google Shape;376;g18f83eb609f_5_258"/>
          <p:cNvSpPr txBox="1">
            <a:spLocks noGrp="1"/>
          </p:cNvSpPr>
          <p:nvPr>
            <p:ph type="title"/>
          </p:nvPr>
        </p:nvSpPr>
        <p:spPr>
          <a:xfrm>
            <a:off x="1052567" y="738867"/>
            <a:ext cx="6672300" cy="1416000"/>
          </a:xfrm>
          <a:prstGeom prst="rect">
            <a:avLst/>
          </a:prstGeom>
          <a:noFill/>
        </p:spPr>
        <p:txBody>
          <a:bodyPr spcFirstLastPara="1" wrap="square" lIns="121900" tIns="121900" rIns="121900" bIns="121900" anchor="ctr" anchorCtr="0">
            <a:noAutofit/>
          </a:bodyPr>
          <a:lstStyle>
            <a:lvl1pPr lvl="0" algn="l" rtl="0">
              <a:spcBef>
                <a:spcPts val="0"/>
              </a:spcBef>
              <a:spcAft>
                <a:spcPts val="0"/>
              </a:spcAft>
              <a:buSzPts val="4700"/>
              <a:buNone/>
              <a:defRPr sz="4700">
                <a:solidFill>
                  <a:schemeClr val="dk2"/>
                </a:solidFill>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7"/>
        <p:cNvGrpSpPr/>
        <p:nvPr/>
      </p:nvGrpSpPr>
      <p:grpSpPr>
        <a:xfrm>
          <a:off x="0" y="0"/>
          <a:ext cx="0" cy="0"/>
          <a:chOff x="0" y="0"/>
          <a:chExt cx="0" cy="0"/>
        </a:xfrm>
      </p:grpSpPr>
      <p:grpSp>
        <p:nvGrpSpPr>
          <p:cNvPr id="378" name="Google Shape;378;g18f83eb609f_5_260"/>
          <p:cNvGrpSpPr/>
          <p:nvPr/>
        </p:nvGrpSpPr>
        <p:grpSpPr>
          <a:xfrm rot="10800000" flipH="1">
            <a:off x="160" y="171"/>
            <a:ext cx="12202662" cy="6857829"/>
            <a:chOff x="1208926" y="-8125"/>
            <a:chExt cx="9152226" cy="5143500"/>
          </a:xfrm>
        </p:grpSpPr>
        <p:pic>
          <p:nvPicPr>
            <p:cNvPr id="379" name="Google Shape;379;g18f83eb609f_5_260"/>
            <p:cNvPicPr preferRelativeResize="0"/>
            <p:nvPr/>
          </p:nvPicPr>
          <p:blipFill rotWithShape="1">
            <a:blip r:embed="rId2">
              <a:alphaModFix/>
            </a:blip>
            <a:srcRect l="28294"/>
            <a:stretch/>
          </p:blipFill>
          <p:spPr>
            <a:xfrm>
              <a:off x="1208926" y="-8125"/>
              <a:ext cx="6556627" cy="5143500"/>
            </a:xfrm>
            <a:prstGeom prst="rect">
              <a:avLst/>
            </a:prstGeom>
            <a:noFill/>
            <a:ln>
              <a:noFill/>
            </a:ln>
          </p:spPr>
        </p:pic>
        <p:pic>
          <p:nvPicPr>
            <p:cNvPr id="380" name="Google Shape;380;g18f83eb609f_5_260"/>
            <p:cNvPicPr preferRelativeResize="0"/>
            <p:nvPr/>
          </p:nvPicPr>
          <p:blipFill rotWithShape="1">
            <a:blip r:embed="rId3">
              <a:alphaModFix/>
            </a:blip>
            <a:srcRect l="22520" r="48144"/>
            <a:stretch/>
          </p:blipFill>
          <p:spPr>
            <a:xfrm flipH="1">
              <a:off x="7678878" y="-8125"/>
              <a:ext cx="2682274" cy="5143500"/>
            </a:xfrm>
            <a:prstGeom prst="rect">
              <a:avLst/>
            </a:prstGeom>
            <a:noFill/>
            <a:ln>
              <a:noFill/>
            </a:ln>
          </p:spPr>
        </p:pic>
      </p:grpSp>
      <p:sp>
        <p:nvSpPr>
          <p:cNvPr id="381" name="Google Shape;381;g18f83eb609f_5_260"/>
          <p:cNvSpPr txBox="1">
            <a:spLocks noGrp="1"/>
          </p:cNvSpPr>
          <p:nvPr>
            <p:ph type="title" hasCustomPrompt="1"/>
          </p:nvPr>
        </p:nvSpPr>
        <p:spPr>
          <a:xfrm>
            <a:off x="925000" y="2322934"/>
            <a:ext cx="9529200" cy="15123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12800"/>
              <a:buNone/>
              <a:defRPr sz="10000"/>
            </a:lvl1pPr>
            <a:lvl2pPr lvl="1" algn="ctr" rtl="0">
              <a:spcBef>
                <a:spcPts val="0"/>
              </a:spcBef>
              <a:spcAft>
                <a:spcPts val="0"/>
              </a:spcAft>
              <a:buSzPts val="12800"/>
              <a:buNone/>
              <a:defRPr sz="12800"/>
            </a:lvl2pPr>
            <a:lvl3pPr lvl="2" algn="ctr" rtl="0">
              <a:spcBef>
                <a:spcPts val="0"/>
              </a:spcBef>
              <a:spcAft>
                <a:spcPts val="0"/>
              </a:spcAft>
              <a:buSzPts val="12800"/>
              <a:buNone/>
              <a:defRPr sz="12800"/>
            </a:lvl3pPr>
            <a:lvl4pPr lvl="3" algn="ctr" rtl="0">
              <a:spcBef>
                <a:spcPts val="0"/>
              </a:spcBef>
              <a:spcAft>
                <a:spcPts val="0"/>
              </a:spcAft>
              <a:buSzPts val="12800"/>
              <a:buNone/>
              <a:defRPr sz="12800"/>
            </a:lvl4pPr>
            <a:lvl5pPr lvl="4" algn="ctr" rtl="0">
              <a:spcBef>
                <a:spcPts val="0"/>
              </a:spcBef>
              <a:spcAft>
                <a:spcPts val="0"/>
              </a:spcAft>
              <a:buSzPts val="12800"/>
              <a:buNone/>
              <a:defRPr sz="12800"/>
            </a:lvl5pPr>
            <a:lvl6pPr lvl="5" algn="ctr" rtl="0">
              <a:spcBef>
                <a:spcPts val="0"/>
              </a:spcBef>
              <a:spcAft>
                <a:spcPts val="0"/>
              </a:spcAft>
              <a:buSzPts val="12800"/>
              <a:buNone/>
              <a:defRPr sz="12800"/>
            </a:lvl6pPr>
            <a:lvl7pPr lvl="6" algn="ctr" rtl="0">
              <a:spcBef>
                <a:spcPts val="0"/>
              </a:spcBef>
              <a:spcAft>
                <a:spcPts val="0"/>
              </a:spcAft>
              <a:buSzPts val="12800"/>
              <a:buNone/>
              <a:defRPr sz="12800"/>
            </a:lvl7pPr>
            <a:lvl8pPr lvl="7" algn="ctr" rtl="0">
              <a:spcBef>
                <a:spcPts val="0"/>
              </a:spcBef>
              <a:spcAft>
                <a:spcPts val="0"/>
              </a:spcAft>
              <a:buSzPts val="12800"/>
              <a:buNone/>
              <a:defRPr sz="12800"/>
            </a:lvl8pPr>
            <a:lvl9pPr lvl="8" algn="ctr" rtl="0">
              <a:spcBef>
                <a:spcPts val="0"/>
              </a:spcBef>
              <a:spcAft>
                <a:spcPts val="0"/>
              </a:spcAft>
              <a:buSzPts val="12800"/>
              <a:buNone/>
              <a:defRPr sz="12800"/>
            </a:lvl9pPr>
          </a:lstStyle>
          <a:p>
            <a:r>
              <a:t>xx%</a:t>
            </a:r>
          </a:p>
        </p:txBody>
      </p:sp>
      <p:sp>
        <p:nvSpPr>
          <p:cNvPr id="382" name="Google Shape;382;g18f83eb609f_5_260"/>
          <p:cNvSpPr txBox="1">
            <a:spLocks noGrp="1"/>
          </p:cNvSpPr>
          <p:nvPr>
            <p:ph type="subTitle" idx="1"/>
          </p:nvPr>
        </p:nvSpPr>
        <p:spPr>
          <a:xfrm>
            <a:off x="925600" y="3872266"/>
            <a:ext cx="9528000" cy="662700"/>
          </a:xfrm>
          <a:prstGeom prst="rect">
            <a:avLst/>
          </a:prstGeom>
          <a:noFill/>
        </p:spPr>
        <p:txBody>
          <a:bodyPr spcFirstLastPara="1" wrap="square" lIns="121900" tIns="121900" rIns="121900" bIns="121900"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8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_Contents slide layout">
  <p:cSld name="5_Contents slide layout">
    <p:spTree>
      <p:nvGrpSpPr>
        <p:cNvPr id="1" name="Shape 42"/>
        <p:cNvGrpSpPr/>
        <p:nvPr/>
      </p:nvGrpSpPr>
      <p:grpSpPr>
        <a:xfrm>
          <a:off x="0" y="0"/>
          <a:ext cx="0" cy="0"/>
          <a:chOff x="0" y="0"/>
          <a:chExt cx="0" cy="0"/>
        </a:xfrm>
      </p:grpSpPr>
      <p:sp>
        <p:nvSpPr>
          <p:cNvPr id="43" name="Google Shape;43;p57"/>
          <p:cNvSpPr>
            <a:spLocks noGrp="1"/>
          </p:cNvSpPr>
          <p:nvPr>
            <p:ph type="pic" idx="2"/>
          </p:nvPr>
        </p:nvSpPr>
        <p:spPr>
          <a:xfrm>
            <a:off x="0" y="0"/>
            <a:ext cx="5638800" cy="6858000"/>
          </a:xfrm>
          <a:prstGeom prst="rect">
            <a:avLst/>
          </a:prstGeom>
          <a:solidFill>
            <a:srgbClr val="F2F2F2"/>
          </a:solidFill>
          <a:ln>
            <a:noFill/>
          </a:ln>
        </p:spPr>
      </p:sp>
      <p:sp>
        <p:nvSpPr>
          <p:cNvPr id="44" name="Google Shape;44;p57"/>
          <p:cNvSpPr>
            <a:spLocks noGrp="1"/>
          </p:cNvSpPr>
          <p:nvPr>
            <p:ph type="pic" idx="3"/>
          </p:nvPr>
        </p:nvSpPr>
        <p:spPr>
          <a:xfrm>
            <a:off x="7548561" y="477308"/>
            <a:ext cx="2897717" cy="2731837"/>
          </a:xfrm>
          <a:prstGeom prst="rect">
            <a:avLst/>
          </a:prstGeom>
          <a:solidFill>
            <a:srgbClr val="F2F2F2"/>
          </a:solidFill>
          <a:ln>
            <a:noFill/>
          </a:ln>
        </p:spPr>
      </p:sp>
      <p:sp>
        <p:nvSpPr>
          <p:cNvPr id="45" name="Google Shape;45;p57"/>
          <p:cNvSpPr>
            <a:spLocks noGrp="1"/>
          </p:cNvSpPr>
          <p:nvPr>
            <p:ph type="pic" idx="4"/>
          </p:nvPr>
        </p:nvSpPr>
        <p:spPr>
          <a:xfrm>
            <a:off x="7548561" y="3648856"/>
            <a:ext cx="2897717" cy="2731837"/>
          </a:xfrm>
          <a:prstGeom prst="rect">
            <a:avLst/>
          </a:prstGeom>
          <a:solidFill>
            <a:srgbClr val="F2F2F2"/>
          </a:solidFill>
          <a:ln>
            <a:noFill/>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84"/>
        <p:cNvGrpSpPr/>
        <p:nvPr/>
      </p:nvGrpSpPr>
      <p:grpSpPr>
        <a:xfrm>
          <a:off x="0" y="0"/>
          <a:ext cx="0" cy="0"/>
          <a:chOff x="0" y="0"/>
          <a:chExt cx="0" cy="0"/>
        </a:xfrm>
      </p:grpSpPr>
      <p:pic>
        <p:nvPicPr>
          <p:cNvPr id="385" name="Google Shape;385;g18f83eb609f_5_267"/>
          <p:cNvPicPr preferRelativeResize="0"/>
          <p:nvPr/>
        </p:nvPicPr>
        <p:blipFill rotWithShape="1">
          <a:blip r:embed="rId2">
            <a:alphaModFix/>
          </a:blip>
          <a:srcRect r="12080"/>
          <a:stretch/>
        </p:blipFill>
        <p:spPr>
          <a:xfrm>
            <a:off x="1491500" y="12267"/>
            <a:ext cx="10700501" cy="6845734"/>
          </a:xfrm>
          <a:prstGeom prst="rect">
            <a:avLst/>
          </a:prstGeom>
          <a:noFill/>
          <a:ln>
            <a:noFill/>
          </a:ln>
        </p:spPr>
      </p:pic>
      <p:sp>
        <p:nvSpPr>
          <p:cNvPr id="386" name="Google Shape;386;g18f83eb609f_5_267"/>
          <p:cNvSpPr txBox="1">
            <a:spLocks noGrp="1"/>
          </p:cNvSpPr>
          <p:nvPr>
            <p:ph type="title"/>
          </p:nvPr>
        </p:nvSpPr>
        <p:spPr>
          <a:xfrm>
            <a:off x="2035213" y="1961833"/>
            <a:ext cx="40872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387" name="Google Shape;387;g18f83eb609f_5_267"/>
          <p:cNvSpPr txBox="1">
            <a:spLocks noGrp="1"/>
          </p:cNvSpPr>
          <p:nvPr>
            <p:ph type="subTitle" idx="1"/>
          </p:nvPr>
        </p:nvSpPr>
        <p:spPr>
          <a:xfrm>
            <a:off x="2035213" y="2450018"/>
            <a:ext cx="40872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388" name="Google Shape;388;g18f83eb609f_5_267"/>
          <p:cNvSpPr txBox="1">
            <a:spLocks noGrp="1"/>
          </p:cNvSpPr>
          <p:nvPr>
            <p:ph type="title" idx="2"/>
          </p:nvPr>
        </p:nvSpPr>
        <p:spPr>
          <a:xfrm flipH="1">
            <a:off x="7287499" y="1961833"/>
            <a:ext cx="4088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389" name="Google Shape;389;g18f83eb609f_5_267"/>
          <p:cNvSpPr txBox="1">
            <a:spLocks noGrp="1"/>
          </p:cNvSpPr>
          <p:nvPr>
            <p:ph type="subTitle" idx="3"/>
          </p:nvPr>
        </p:nvSpPr>
        <p:spPr>
          <a:xfrm flipH="1">
            <a:off x="7287371" y="2450022"/>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390" name="Google Shape;390;g18f83eb609f_5_267"/>
          <p:cNvSpPr txBox="1">
            <a:spLocks noGrp="1"/>
          </p:cNvSpPr>
          <p:nvPr>
            <p:ph type="title" idx="4" hasCustomPrompt="1"/>
          </p:nvPr>
        </p:nvSpPr>
        <p:spPr>
          <a:xfrm>
            <a:off x="910296" y="2304897"/>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391" name="Google Shape;391;g18f83eb609f_5_267"/>
          <p:cNvSpPr txBox="1">
            <a:spLocks noGrp="1"/>
          </p:cNvSpPr>
          <p:nvPr>
            <p:ph type="title" idx="5" hasCustomPrompt="1"/>
          </p:nvPr>
        </p:nvSpPr>
        <p:spPr>
          <a:xfrm flipH="1">
            <a:off x="6165533" y="2304774"/>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392" name="Google Shape;392;g18f83eb609f_5_267"/>
          <p:cNvSpPr txBox="1">
            <a:spLocks noGrp="1"/>
          </p:cNvSpPr>
          <p:nvPr>
            <p:ph type="title" idx="6"/>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4700"/>
              <a:buNone/>
              <a:defRPr sz="4900"/>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393" name="Google Shape;393;g18f83eb609f_5_267"/>
          <p:cNvSpPr txBox="1">
            <a:spLocks noGrp="1"/>
          </p:cNvSpPr>
          <p:nvPr>
            <p:ph type="title" idx="7"/>
          </p:nvPr>
        </p:nvSpPr>
        <p:spPr>
          <a:xfrm>
            <a:off x="2035213" y="4311597"/>
            <a:ext cx="40872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394" name="Google Shape;394;g18f83eb609f_5_267"/>
          <p:cNvSpPr txBox="1">
            <a:spLocks noGrp="1"/>
          </p:cNvSpPr>
          <p:nvPr>
            <p:ph type="subTitle" idx="8"/>
          </p:nvPr>
        </p:nvSpPr>
        <p:spPr>
          <a:xfrm>
            <a:off x="2035213" y="4801433"/>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395" name="Google Shape;395;g18f83eb609f_5_267"/>
          <p:cNvSpPr txBox="1">
            <a:spLocks noGrp="1"/>
          </p:cNvSpPr>
          <p:nvPr>
            <p:ph type="title" idx="9"/>
          </p:nvPr>
        </p:nvSpPr>
        <p:spPr>
          <a:xfrm flipH="1">
            <a:off x="7287499" y="4311596"/>
            <a:ext cx="4088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396" name="Google Shape;396;g18f83eb609f_5_267"/>
          <p:cNvSpPr txBox="1">
            <a:spLocks noGrp="1"/>
          </p:cNvSpPr>
          <p:nvPr>
            <p:ph type="subTitle" idx="13"/>
          </p:nvPr>
        </p:nvSpPr>
        <p:spPr>
          <a:xfrm flipH="1">
            <a:off x="7287371" y="4801433"/>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397" name="Google Shape;397;g18f83eb609f_5_267"/>
          <p:cNvSpPr txBox="1">
            <a:spLocks noGrp="1"/>
          </p:cNvSpPr>
          <p:nvPr>
            <p:ph type="title" idx="14" hasCustomPrompt="1"/>
          </p:nvPr>
        </p:nvSpPr>
        <p:spPr>
          <a:xfrm>
            <a:off x="910296" y="4654600"/>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398" name="Google Shape;398;g18f83eb609f_5_267"/>
          <p:cNvSpPr txBox="1">
            <a:spLocks noGrp="1"/>
          </p:cNvSpPr>
          <p:nvPr>
            <p:ph type="title" idx="15" hasCustomPrompt="1"/>
          </p:nvPr>
        </p:nvSpPr>
        <p:spPr>
          <a:xfrm flipH="1">
            <a:off x="6165533" y="4654600"/>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pic>
        <p:nvPicPr>
          <p:cNvPr id="399" name="Google Shape;399;g18f83eb609f_5_267"/>
          <p:cNvPicPr preferRelativeResize="0"/>
          <p:nvPr/>
        </p:nvPicPr>
        <p:blipFill rotWithShape="1">
          <a:blip r:embed="rId3">
            <a:alphaModFix/>
          </a:blip>
          <a:srcRect l="39377" r="48144"/>
          <a:stretch/>
        </p:blipFill>
        <p:spPr>
          <a:xfrm>
            <a:off x="-1" y="0"/>
            <a:ext cx="1521298" cy="68580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Quote">
  <p:cSld name="CUSTOM_24">
    <p:spTree>
      <p:nvGrpSpPr>
        <p:cNvPr id="1" name="Shape 400"/>
        <p:cNvGrpSpPr/>
        <p:nvPr/>
      </p:nvGrpSpPr>
      <p:grpSpPr>
        <a:xfrm>
          <a:off x="0" y="0"/>
          <a:ext cx="0" cy="0"/>
          <a:chOff x="0" y="0"/>
          <a:chExt cx="0" cy="0"/>
        </a:xfrm>
      </p:grpSpPr>
      <p:pic>
        <p:nvPicPr>
          <p:cNvPr id="401" name="Google Shape;401;g18f83eb609f_5_283"/>
          <p:cNvPicPr preferRelativeResize="0"/>
          <p:nvPr/>
        </p:nvPicPr>
        <p:blipFill rotWithShape="1">
          <a:blip r:embed="rId2">
            <a:alphaModFix/>
          </a:blip>
          <a:srcRect l="25069" r="48143"/>
          <a:stretch/>
        </p:blipFill>
        <p:spPr>
          <a:xfrm rot="10800000">
            <a:off x="8917694" y="-10833"/>
            <a:ext cx="3265704" cy="6858000"/>
          </a:xfrm>
          <a:prstGeom prst="rect">
            <a:avLst/>
          </a:prstGeom>
          <a:noFill/>
          <a:ln>
            <a:noFill/>
          </a:ln>
        </p:spPr>
      </p:pic>
      <p:pic>
        <p:nvPicPr>
          <p:cNvPr id="402" name="Google Shape;402;g18f83eb609f_5_283"/>
          <p:cNvPicPr preferRelativeResize="0"/>
          <p:nvPr/>
        </p:nvPicPr>
        <p:blipFill rotWithShape="1">
          <a:blip r:embed="rId3">
            <a:alphaModFix/>
          </a:blip>
          <a:srcRect l="26659"/>
          <a:stretch/>
        </p:blipFill>
        <p:spPr>
          <a:xfrm rot="10800000" flipH="1">
            <a:off x="-9700" y="0"/>
            <a:ext cx="8941368" cy="6858000"/>
          </a:xfrm>
          <a:prstGeom prst="rect">
            <a:avLst/>
          </a:prstGeom>
          <a:noFill/>
          <a:ln>
            <a:noFill/>
          </a:ln>
        </p:spPr>
      </p:pic>
      <p:sp>
        <p:nvSpPr>
          <p:cNvPr id="403" name="Google Shape;403;g18f83eb609f_5_283"/>
          <p:cNvSpPr txBox="1">
            <a:spLocks noGrp="1"/>
          </p:cNvSpPr>
          <p:nvPr>
            <p:ph type="subTitle" idx="1"/>
          </p:nvPr>
        </p:nvSpPr>
        <p:spPr>
          <a:xfrm>
            <a:off x="1850800" y="1905295"/>
            <a:ext cx="8490300" cy="2396700"/>
          </a:xfrm>
          <a:prstGeom prst="rect">
            <a:avLst/>
          </a:prstGeom>
          <a:no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37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404" name="Google Shape;404;g18f83eb609f_5_283"/>
          <p:cNvSpPr txBox="1">
            <a:spLocks noGrp="1"/>
          </p:cNvSpPr>
          <p:nvPr>
            <p:ph type="title"/>
          </p:nvPr>
        </p:nvSpPr>
        <p:spPr>
          <a:xfrm>
            <a:off x="1850800" y="4343105"/>
            <a:ext cx="84903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sz="3300"/>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1">
  <p:cSld name="CUSTOM_22">
    <p:spTree>
      <p:nvGrpSpPr>
        <p:cNvPr id="1" name="Shape 405"/>
        <p:cNvGrpSpPr/>
        <p:nvPr/>
      </p:nvGrpSpPr>
      <p:grpSpPr>
        <a:xfrm>
          <a:off x="0" y="0"/>
          <a:ext cx="0" cy="0"/>
          <a:chOff x="0" y="0"/>
          <a:chExt cx="0" cy="0"/>
        </a:xfrm>
      </p:grpSpPr>
      <p:grpSp>
        <p:nvGrpSpPr>
          <p:cNvPr id="406" name="Google Shape;406;g18f83eb609f_5_288"/>
          <p:cNvGrpSpPr/>
          <p:nvPr/>
        </p:nvGrpSpPr>
        <p:grpSpPr>
          <a:xfrm>
            <a:off x="0" y="-10833"/>
            <a:ext cx="12191695" cy="6857829"/>
            <a:chOff x="0" y="-8125"/>
            <a:chExt cx="9144000" cy="5143500"/>
          </a:xfrm>
        </p:grpSpPr>
        <p:pic>
          <p:nvPicPr>
            <p:cNvPr id="407" name="Google Shape;407;g18f83eb609f_5_288"/>
            <p:cNvPicPr preferRelativeResize="0"/>
            <p:nvPr/>
          </p:nvPicPr>
          <p:blipFill rotWithShape="1">
            <a:blip r:embed="rId2">
              <a:alphaModFix/>
            </a:blip>
            <a:srcRect l="15074"/>
            <a:stretch/>
          </p:blipFill>
          <p:spPr>
            <a:xfrm rot="10800000">
              <a:off x="1378449" y="-8125"/>
              <a:ext cx="7765550" cy="5143500"/>
            </a:xfrm>
            <a:prstGeom prst="rect">
              <a:avLst/>
            </a:prstGeom>
            <a:noFill/>
            <a:ln>
              <a:noFill/>
            </a:ln>
          </p:spPr>
        </p:pic>
        <p:pic>
          <p:nvPicPr>
            <p:cNvPr id="408" name="Google Shape;408;g18f83eb609f_5_288"/>
            <p:cNvPicPr preferRelativeResize="0"/>
            <p:nvPr/>
          </p:nvPicPr>
          <p:blipFill rotWithShape="1">
            <a:blip r:embed="rId3">
              <a:alphaModFix/>
            </a:blip>
            <a:srcRect l="35831" r="48145"/>
            <a:stretch/>
          </p:blipFill>
          <p:spPr>
            <a:xfrm rot="10800000" flipH="1">
              <a:off x="0" y="-8125"/>
              <a:ext cx="1465123" cy="5143500"/>
            </a:xfrm>
            <a:prstGeom prst="rect">
              <a:avLst/>
            </a:prstGeom>
            <a:noFill/>
            <a:ln>
              <a:noFill/>
            </a:ln>
          </p:spPr>
        </p:pic>
      </p:grpSp>
      <p:sp>
        <p:nvSpPr>
          <p:cNvPr id="409" name="Google Shape;409;g18f83eb609f_5_288"/>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2">
  <p:cSld name="CUSTOM_22_1">
    <p:spTree>
      <p:nvGrpSpPr>
        <p:cNvPr id="1" name="Shape 410"/>
        <p:cNvGrpSpPr/>
        <p:nvPr/>
      </p:nvGrpSpPr>
      <p:grpSpPr>
        <a:xfrm>
          <a:off x="0" y="0"/>
          <a:ext cx="0" cy="0"/>
          <a:chOff x="0" y="0"/>
          <a:chExt cx="0" cy="0"/>
        </a:xfrm>
      </p:grpSpPr>
      <p:grpSp>
        <p:nvGrpSpPr>
          <p:cNvPr id="411" name="Google Shape;411;g18f83eb609f_5_293"/>
          <p:cNvGrpSpPr/>
          <p:nvPr/>
        </p:nvGrpSpPr>
        <p:grpSpPr>
          <a:xfrm>
            <a:off x="0" y="-10833"/>
            <a:ext cx="12191695" cy="6857829"/>
            <a:chOff x="0" y="-8125"/>
            <a:chExt cx="9144000" cy="5143500"/>
          </a:xfrm>
        </p:grpSpPr>
        <p:pic>
          <p:nvPicPr>
            <p:cNvPr id="412" name="Google Shape;412;g18f83eb609f_5_293"/>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413" name="Google Shape;413;g18f83eb609f_5_293"/>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414" name="Google Shape;414;g18f83eb609f_5_293"/>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415"/>
        <p:cNvGrpSpPr/>
        <p:nvPr/>
      </p:nvGrpSpPr>
      <p:grpSpPr>
        <a:xfrm>
          <a:off x="0" y="0"/>
          <a:ext cx="0" cy="0"/>
          <a:chOff x="0" y="0"/>
          <a:chExt cx="0" cy="0"/>
        </a:xfrm>
      </p:grpSpPr>
      <p:grpSp>
        <p:nvGrpSpPr>
          <p:cNvPr id="416" name="Google Shape;416;g18f83eb609f_5_298"/>
          <p:cNvGrpSpPr/>
          <p:nvPr/>
        </p:nvGrpSpPr>
        <p:grpSpPr>
          <a:xfrm>
            <a:off x="-40" y="-10833"/>
            <a:ext cx="12189171" cy="6857829"/>
            <a:chOff x="1204367" y="-8125"/>
            <a:chExt cx="9142107" cy="5143500"/>
          </a:xfrm>
        </p:grpSpPr>
        <p:pic>
          <p:nvPicPr>
            <p:cNvPr id="417" name="Google Shape;417;g18f83eb609f_5_298"/>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418" name="Google Shape;418;g18f83eb609f_5_298"/>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419" name="Google Shape;419;g18f83eb609f_5_298"/>
          <p:cNvSpPr txBox="1">
            <a:spLocks noGrp="1"/>
          </p:cNvSpPr>
          <p:nvPr>
            <p:ph type="title"/>
          </p:nvPr>
        </p:nvSpPr>
        <p:spPr>
          <a:xfrm>
            <a:off x="3235200" y="4298910"/>
            <a:ext cx="5721600" cy="7635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420" name="Google Shape;420;g18f83eb609f_5_298"/>
          <p:cNvSpPr txBox="1">
            <a:spLocks noGrp="1"/>
          </p:cNvSpPr>
          <p:nvPr>
            <p:ph type="subTitle" idx="1"/>
          </p:nvPr>
        </p:nvSpPr>
        <p:spPr>
          <a:xfrm>
            <a:off x="3234000" y="5048976"/>
            <a:ext cx="5724000" cy="91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421"/>
        <p:cNvGrpSpPr/>
        <p:nvPr/>
      </p:nvGrpSpPr>
      <p:grpSpPr>
        <a:xfrm>
          <a:off x="0" y="0"/>
          <a:ext cx="0" cy="0"/>
          <a:chOff x="0" y="0"/>
          <a:chExt cx="0" cy="0"/>
        </a:xfrm>
      </p:grpSpPr>
      <p:grpSp>
        <p:nvGrpSpPr>
          <p:cNvPr id="422" name="Google Shape;422;g18f83eb609f_5_304"/>
          <p:cNvGrpSpPr/>
          <p:nvPr/>
        </p:nvGrpSpPr>
        <p:grpSpPr>
          <a:xfrm>
            <a:off x="-40" y="-10833"/>
            <a:ext cx="12189171" cy="6857829"/>
            <a:chOff x="1204367" y="-8125"/>
            <a:chExt cx="9142107" cy="5143500"/>
          </a:xfrm>
        </p:grpSpPr>
        <p:pic>
          <p:nvPicPr>
            <p:cNvPr id="423" name="Google Shape;423;g18f83eb609f_5_304"/>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424" name="Google Shape;424;g18f83eb609f_5_304"/>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425" name="Google Shape;425;g18f83eb609f_5_304"/>
          <p:cNvSpPr txBox="1">
            <a:spLocks noGrp="1"/>
          </p:cNvSpPr>
          <p:nvPr>
            <p:ph type="title"/>
          </p:nvPr>
        </p:nvSpPr>
        <p:spPr>
          <a:xfrm>
            <a:off x="5891690" y="1901317"/>
            <a:ext cx="4604700" cy="2056500"/>
          </a:xfrm>
          <a:prstGeom prst="rect">
            <a:avLst/>
          </a:prstGeom>
          <a:noFill/>
        </p:spPr>
        <p:txBody>
          <a:bodyPr spcFirstLastPara="1" wrap="square" lIns="121900" tIns="121900" rIns="121900" bIns="121900" anchor="ctr" anchorCtr="0">
            <a:noAutofit/>
          </a:bodyPr>
          <a:lstStyle>
            <a:lvl1pPr lvl="0" algn="r"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426" name="Google Shape;426;g18f83eb609f_5_304"/>
          <p:cNvSpPr txBox="1">
            <a:spLocks noGrp="1"/>
          </p:cNvSpPr>
          <p:nvPr>
            <p:ph type="subTitle" idx="1"/>
          </p:nvPr>
        </p:nvSpPr>
        <p:spPr>
          <a:xfrm>
            <a:off x="5890733" y="4045883"/>
            <a:ext cx="4606500" cy="9108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two columns 1">
  <p:cSld name="CUSTOM_14">
    <p:spTree>
      <p:nvGrpSpPr>
        <p:cNvPr id="1" name="Shape 427"/>
        <p:cNvGrpSpPr/>
        <p:nvPr/>
      </p:nvGrpSpPr>
      <p:grpSpPr>
        <a:xfrm>
          <a:off x="0" y="0"/>
          <a:ext cx="0" cy="0"/>
          <a:chOff x="0" y="0"/>
          <a:chExt cx="0" cy="0"/>
        </a:xfrm>
      </p:grpSpPr>
      <p:grpSp>
        <p:nvGrpSpPr>
          <p:cNvPr id="428" name="Google Shape;428;g18f83eb609f_5_310"/>
          <p:cNvGrpSpPr/>
          <p:nvPr/>
        </p:nvGrpSpPr>
        <p:grpSpPr>
          <a:xfrm>
            <a:off x="-40" y="-10833"/>
            <a:ext cx="12189171" cy="6857829"/>
            <a:chOff x="1204367" y="-8125"/>
            <a:chExt cx="9142107" cy="5143500"/>
          </a:xfrm>
        </p:grpSpPr>
        <p:pic>
          <p:nvPicPr>
            <p:cNvPr id="429" name="Google Shape;429;g18f83eb609f_5_310"/>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430" name="Google Shape;430;g18f83eb609f_5_310"/>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431" name="Google Shape;431;g18f83eb609f_5_310"/>
          <p:cNvSpPr txBox="1">
            <a:spLocks noGrp="1"/>
          </p:cNvSpPr>
          <p:nvPr>
            <p:ph type="body" idx="1"/>
          </p:nvPr>
        </p:nvSpPr>
        <p:spPr>
          <a:xfrm>
            <a:off x="959979" y="2277533"/>
            <a:ext cx="5098500" cy="3855300"/>
          </a:xfrm>
          <a:prstGeom prst="rect">
            <a:avLst/>
          </a:prstGeom>
        </p:spPr>
        <p:txBody>
          <a:bodyPr spcFirstLastPara="1" wrap="square" lIns="121900" tIns="121900" rIns="121900" bIns="121900" anchor="t" anchorCtr="0">
            <a:noAutofit/>
          </a:bodyPr>
          <a:lstStyle>
            <a:lvl1pPr marL="457200" lvl="0" indent="-361950" rtl="0">
              <a:lnSpc>
                <a:spcPct val="100000"/>
              </a:lnSpc>
              <a:spcBef>
                <a:spcPts val="0"/>
              </a:spcBef>
              <a:spcAft>
                <a:spcPts val="0"/>
              </a:spcAft>
              <a:buSzPts val="2100"/>
              <a:buFont typeface="Nunito Light"/>
              <a:buChar char="●"/>
              <a:defRPr sz="2100"/>
            </a:lvl1pPr>
            <a:lvl2pPr marL="914400" lvl="1" indent="-361950" rtl="0">
              <a:lnSpc>
                <a:spcPct val="100000"/>
              </a:lnSpc>
              <a:spcBef>
                <a:spcPts val="0"/>
              </a:spcBef>
              <a:spcAft>
                <a:spcPts val="0"/>
              </a:spcAft>
              <a:buSzPts val="2100"/>
              <a:buFont typeface="Nunito Light"/>
              <a:buChar char="○"/>
              <a:defRPr sz="2100"/>
            </a:lvl2pPr>
            <a:lvl3pPr marL="1371600" lvl="2" indent="-361950" rtl="0">
              <a:lnSpc>
                <a:spcPct val="100000"/>
              </a:lnSpc>
              <a:spcBef>
                <a:spcPts val="0"/>
              </a:spcBef>
              <a:spcAft>
                <a:spcPts val="0"/>
              </a:spcAft>
              <a:buSzPts val="2100"/>
              <a:buFont typeface="Nunito Light"/>
              <a:buChar char="■"/>
              <a:defRPr sz="2100"/>
            </a:lvl3pPr>
            <a:lvl4pPr marL="1828800" lvl="3" indent="-361950" rtl="0">
              <a:lnSpc>
                <a:spcPct val="100000"/>
              </a:lnSpc>
              <a:spcBef>
                <a:spcPts val="0"/>
              </a:spcBef>
              <a:spcAft>
                <a:spcPts val="0"/>
              </a:spcAft>
              <a:buSzPts val="2100"/>
              <a:buFont typeface="Nunito Light"/>
              <a:buChar char="●"/>
              <a:defRPr sz="2100"/>
            </a:lvl4pPr>
            <a:lvl5pPr marL="2286000" lvl="4" indent="-361950" rtl="0">
              <a:lnSpc>
                <a:spcPct val="100000"/>
              </a:lnSpc>
              <a:spcBef>
                <a:spcPts val="0"/>
              </a:spcBef>
              <a:spcAft>
                <a:spcPts val="0"/>
              </a:spcAft>
              <a:buSzPts val="2100"/>
              <a:buFont typeface="Nunito Light"/>
              <a:buChar char="○"/>
              <a:defRPr sz="2100"/>
            </a:lvl5pPr>
            <a:lvl6pPr marL="2743200" lvl="5" indent="-361950" rtl="0">
              <a:lnSpc>
                <a:spcPct val="100000"/>
              </a:lnSpc>
              <a:spcBef>
                <a:spcPts val="0"/>
              </a:spcBef>
              <a:spcAft>
                <a:spcPts val="0"/>
              </a:spcAft>
              <a:buSzPts val="2100"/>
              <a:buFont typeface="Nunito Light"/>
              <a:buChar char="■"/>
              <a:defRPr sz="2100"/>
            </a:lvl6pPr>
            <a:lvl7pPr marL="3200400" lvl="6" indent="-361950" rtl="0">
              <a:lnSpc>
                <a:spcPct val="100000"/>
              </a:lnSpc>
              <a:spcBef>
                <a:spcPts val="0"/>
              </a:spcBef>
              <a:spcAft>
                <a:spcPts val="0"/>
              </a:spcAft>
              <a:buSzPts val="2100"/>
              <a:buFont typeface="Nunito Light"/>
              <a:buChar char="●"/>
              <a:defRPr sz="2100"/>
            </a:lvl7pPr>
            <a:lvl8pPr marL="3657600" lvl="7" indent="-361950" rtl="0">
              <a:lnSpc>
                <a:spcPct val="100000"/>
              </a:lnSpc>
              <a:spcBef>
                <a:spcPts val="0"/>
              </a:spcBef>
              <a:spcAft>
                <a:spcPts val="0"/>
              </a:spcAft>
              <a:buSzPts val="2100"/>
              <a:buFont typeface="Nunito Light"/>
              <a:buChar char="○"/>
              <a:defRPr sz="2100"/>
            </a:lvl8pPr>
            <a:lvl9pPr marL="4114800" lvl="8" indent="-361950" rtl="0">
              <a:lnSpc>
                <a:spcPct val="100000"/>
              </a:lnSpc>
              <a:spcBef>
                <a:spcPts val="0"/>
              </a:spcBef>
              <a:spcAft>
                <a:spcPts val="0"/>
              </a:spcAft>
              <a:buSzPts val="2100"/>
              <a:buFont typeface="Nunito Light"/>
              <a:buChar char="■"/>
              <a:defRPr sz="2100"/>
            </a:lvl9pPr>
          </a:lstStyle>
          <a:p>
            <a:endParaRPr/>
          </a:p>
        </p:txBody>
      </p:sp>
      <p:sp>
        <p:nvSpPr>
          <p:cNvPr id="432" name="Google Shape;432;g18f83eb609f_5_310"/>
          <p:cNvSpPr txBox="1">
            <a:spLocks noGrp="1"/>
          </p:cNvSpPr>
          <p:nvPr>
            <p:ph type="body" idx="2"/>
          </p:nvPr>
        </p:nvSpPr>
        <p:spPr>
          <a:xfrm>
            <a:off x="6133621" y="2277533"/>
            <a:ext cx="5098500" cy="3855300"/>
          </a:xfrm>
          <a:prstGeom prst="rect">
            <a:avLst/>
          </a:prstGeom>
        </p:spPr>
        <p:txBody>
          <a:bodyPr spcFirstLastPara="1" wrap="square" lIns="121900" tIns="121900" rIns="121900" bIns="121900" anchor="t" anchorCtr="0">
            <a:noAutofit/>
          </a:bodyPr>
          <a:lstStyle>
            <a:lvl1pPr marL="457200" lvl="0" indent="-361950" rtl="0">
              <a:lnSpc>
                <a:spcPct val="100000"/>
              </a:lnSpc>
              <a:spcBef>
                <a:spcPts val="400"/>
              </a:spcBef>
              <a:spcAft>
                <a:spcPts val="0"/>
              </a:spcAft>
              <a:buSzPts val="2100"/>
              <a:buFont typeface="Nunito Light"/>
              <a:buChar char="●"/>
              <a:defRPr sz="2100"/>
            </a:lvl1pPr>
            <a:lvl2pPr marL="914400" lvl="1" indent="-361950" rtl="0">
              <a:lnSpc>
                <a:spcPct val="100000"/>
              </a:lnSpc>
              <a:spcBef>
                <a:spcPts val="0"/>
              </a:spcBef>
              <a:spcAft>
                <a:spcPts val="0"/>
              </a:spcAft>
              <a:buSzPts val="2100"/>
              <a:buFont typeface="Nunito Light"/>
              <a:buChar char="○"/>
              <a:defRPr sz="2100"/>
            </a:lvl2pPr>
            <a:lvl3pPr marL="1371600" lvl="2" indent="-361950" rtl="0">
              <a:lnSpc>
                <a:spcPct val="100000"/>
              </a:lnSpc>
              <a:spcBef>
                <a:spcPts val="0"/>
              </a:spcBef>
              <a:spcAft>
                <a:spcPts val="0"/>
              </a:spcAft>
              <a:buSzPts val="2100"/>
              <a:buFont typeface="Nunito Light"/>
              <a:buChar char="■"/>
              <a:defRPr sz="2100"/>
            </a:lvl3pPr>
            <a:lvl4pPr marL="1828800" lvl="3" indent="-361950" rtl="0">
              <a:lnSpc>
                <a:spcPct val="100000"/>
              </a:lnSpc>
              <a:spcBef>
                <a:spcPts val="0"/>
              </a:spcBef>
              <a:spcAft>
                <a:spcPts val="0"/>
              </a:spcAft>
              <a:buSzPts val="2100"/>
              <a:buFont typeface="Nunito Light"/>
              <a:buChar char="●"/>
              <a:defRPr sz="2100"/>
            </a:lvl4pPr>
            <a:lvl5pPr marL="2286000" lvl="4" indent="-361950" rtl="0">
              <a:lnSpc>
                <a:spcPct val="100000"/>
              </a:lnSpc>
              <a:spcBef>
                <a:spcPts val="0"/>
              </a:spcBef>
              <a:spcAft>
                <a:spcPts val="0"/>
              </a:spcAft>
              <a:buSzPts val="2100"/>
              <a:buFont typeface="Nunito Light"/>
              <a:buChar char="○"/>
              <a:defRPr sz="2100"/>
            </a:lvl5pPr>
            <a:lvl6pPr marL="2743200" lvl="5" indent="-361950" rtl="0">
              <a:lnSpc>
                <a:spcPct val="100000"/>
              </a:lnSpc>
              <a:spcBef>
                <a:spcPts val="0"/>
              </a:spcBef>
              <a:spcAft>
                <a:spcPts val="0"/>
              </a:spcAft>
              <a:buSzPts val="2100"/>
              <a:buFont typeface="Nunito Light"/>
              <a:buChar char="■"/>
              <a:defRPr sz="2100"/>
            </a:lvl6pPr>
            <a:lvl7pPr marL="3200400" lvl="6" indent="-361950" rtl="0">
              <a:lnSpc>
                <a:spcPct val="100000"/>
              </a:lnSpc>
              <a:spcBef>
                <a:spcPts val="0"/>
              </a:spcBef>
              <a:spcAft>
                <a:spcPts val="0"/>
              </a:spcAft>
              <a:buSzPts val="2100"/>
              <a:buFont typeface="Nunito Light"/>
              <a:buChar char="●"/>
              <a:defRPr sz="2100"/>
            </a:lvl7pPr>
            <a:lvl8pPr marL="3657600" lvl="7" indent="-361950" rtl="0">
              <a:lnSpc>
                <a:spcPct val="100000"/>
              </a:lnSpc>
              <a:spcBef>
                <a:spcPts val="0"/>
              </a:spcBef>
              <a:spcAft>
                <a:spcPts val="0"/>
              </a:spcAft>
              <a:buSzPts val="2100"/>
              <a:buFont typeface="Nunito Light"/>
              <a:buChar char="○"/>
              <a:defRPr sz="2100"/>
            </a:lvl8pPr>
            <a:lvl9pPr marL="4114800" lvl="8" indent="-361950" rtl="0">
              <a:lnSpc>
                <a:spcPct val="100000"/>
              </a:lnSpc>
              <a:spcBef>
                <a:spcPts val="0"/>
              </a:spcBef>
              <a:spcAft>
                <a:spcPts val="0"/>
              </a:spcAft>
              <a:buSzPts val="2100"/>
              <a:buFont typeface="Nunito Light"/>
              <a:buChar char="■"/>
              <a:defRPr sz="2100"/>
            </a:lvl9pPr>
          </a:lstStyle>
          <a:p>
            <a:endParaRPr/>
          </a:p>
        </p:txBody>
      </p:sp>
      <p:sp>
        <p:nvSpPr>
          <p:cNvPr id="433" name="Google Shape;433;g18f83eb609f_5_310"/>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434" name="Google Shape;434;g18f83eb609f_5_310"/>
          <p:cNvSpPr txBox="1">
            <a:spLocks noGrp="1"/>
          </p:cNvSpPr>
          <p:nvPr>
            <p:ph type="subTitle" idx="3"/>
          </p:nvPr>
        </p:nvSpPr>
        <p:spPr>
          <a:xfrm>
            <a:off x="2574200" y="1557533"/>
            <a:ext cx="7043700" cy="6828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three columns">
  <p:cSld name="CUSTOM_14_1">
    <p:spTree>
      <p:nvGrpSpPr>
        <p:cNvPr id="1" name="Shape 435"/>
        <p:cNvGrpSpPr/>
        <p:nvPr/>
      </p:nvGrpSpPr>
      <p:grpSpPr>
        <a:xfrm>
          <a:off x="0" y="0"/>
          <a:ext cx="0" cy="0"/>
          <a:chOff x="0" y="0"/>
          <a:chExt cx="0" cy="0"/>
        </a:xfrm>
      </p:grpSpPr>
      <p:grpSp>
        <p:nvGrpSpPr>
          <p:cNvPr id="436" name="Google Shape;436;g18f83eb609f_5_318"/>
          <p:cNvGrpSpPr/>
          <p:nvPr/>
        </p:nvGrpSpPr>
        <p:grpSpPr>
          <a:xfrm>
            <a:off x="0" y="-10833"/>
            <a:ext cx="12191695" cy="6857829"/>
            <a:chOff x="0" y="-8125"/>
            <a:chExt cx="9144000" cy="5143500"/>
          </a:xfrm>
        </p:grpSpPr>
        <p:pic>
          <p:nvPicPr>
            <p:cNvPr id="437" name="Google Shape;437;g18f83eb609f_5_318"/>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438" name="Google Shape;438;g18f83eb609f_5_318"/>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439" name="Google Shape;439;g18f83eb609f_5_318"/>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440" name="Google Shape;440;g18f83eb609f_5_318"/>
          <p:cNvSpPr txBox="1">
            <a:spLocks noGrp="1"/>
          </p:cNvSpPr>
          <p:nvPr>
            <p:ph type="subTitle" idx="1"/>
          </p:nvPr>
        </p:nvSpPr>
        <p:spPr>
          <a:xfrm>
            <a:off x="95990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441" name="Google Shape;441;g18f83eb609f_5_318"/>
          <p:cNvSpPr txBox="1">
            <a:spLocks noGrp="1"/>
          </p:cNvSpPr>
          <p:nvPr>
            <p:ph type="subTitle" idx="2"/>
          </p:nvPr>
        </p:nvSpPr>
        <p:spPr>
          <a:xfrm>
            <a:off x="95990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442" name="Google Shape;442;g18f83eb609f_5_318"/>
          <p:cNvSpPr txBox="1">
            <a:spLocks noGrp="1"/>
          </p:cNvSpPr>
          <p:nvPr>
            <p:ph type="subTitle" idx="3"/>
          </p:nvPr>
        </p:nvSpPr>
        <p:spPr>
          <a:xfrm>
            <a:off x="442790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443" name="Google Shape;443;g18f83eb609f_5_318"/>
          <p:cNvSpPr txBox="1">
            <a:spLocks noGrp="1"/>
          </p:cNvSpPr>
          <p:nvPr>
            <p:ph type="subTitle" idx="4"/>
          </p:nvPr>
        </p:nvSpPr>
        <p:spPr>
          <a:xfrm>
            <a:off x="442790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444" name="Google Shape;444;g18f83eb609f_5_318"/>
          <p:cNvSpPr txBox="1">
            <a:spLocks noGrp="1"/>
          </p:cNvSpPr>
          <p:nvPr>
            <p:ph type="subTitle" idx="5"/>
          </p:nvPr>
        </p:nvSpPr>
        <p:spPr>
          <a:xfrm>
            <a:off x="789649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445" name="Google Shape;445;g18f83eb609f_5_318"/>
          <p:cNvSpPr txBox="1">
            <a:spLocks noGrp="1"/>
          </p:cNvSpPr>
          <p:nvPr>
            <p:ph type="subTitle" idx="6"/>
          </p:nvPr>
        </p:nvSpPr>
        <p:spPr>
          <a:xfrm>
            <a:off x="789649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46"/>
        <p:cNvGrpSpPr/>
        <p:nvPr/>
      </p:nvGrpSpPr>
      <p:grpSpPr>
        <a:xfrm>
          <a:off x="0" y="0"/>
          <a:ext cx="0" cy="0"/>
          <a:chOff x="0" y="0"/>
          <a:chExt cx="0" cy="0"/>
        </a:xfrm>
      </p:grpSpPr>
      <p:grpSp>
        <p:nvGrpSpPr>
          <p:cNvPr id="447" name="Google Shape;447;g18f83eb609f_5_329"/>
          <p:cNvGrpSpPr/>
          <p:nvPr/>
        </p:nvGrpSpPr>
        <p:grpSpPr>
          <a:xfrm flipH="1">
            <a:off x="305" y="-10833"/>
            <a:ext cx="12191695" cy="6857829"/>
            <a:chOff x="0" y="-8125"/>
            <a:chExt cx="9144000" cy="5143500"/>
          </a:xfrm>
        </p:grpSpPr>
        <p:pic>
          <p:nvPicPr>
            <p:cNvPr id="448" name="Google Shape;448;g18f83eb609f_5_329"/>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449" name="Google Shape;449;g18f83eb609f_5_329"/>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450" name="Google Shape;450;g18f83eb609f_5_329"/>
          <p:cNvSpPr txBox="1">
            <a:spLocks noGrp="1"/>
          </p:cNvSpPr>
          <p:nvPr>
            <p:ph type="title"/>
          </p:nvPr>
        </p:nvSpPr>
        <p:spPr>
          <a:xfrm>
            <a:off x="2670171" y="2068150"/>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451" name="Google Shape;451;g18f83eb609f_5_329"/>
          <p:cNvSpPr txBox="1">
            <a:spLocks noGrp="1"/>
          </p:cNvSpPr>
          <p:nvPr>
            <p:ph type="subTitle" idx="1"/>
          </p:nvPr>
        </p:nvSpPr>
        <p:spPr>
          <a:xfrm>
            <a:off x="2670171" y="2561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452" name="Google Shape;452;g18f83eb609f_5_329"/>
          <p:cNvSpPr txBox="1">
            <a:spLocks noGrp="1"/>
          </p:cNvSpPr>
          <p:nvPr>
            <p:ph type="title" idx="2"/>
          </p:nvPr>
        </p:nvSpPr>
        <p:spPr>
          <a:xfrm>
            <a:off x="7847704" y="2068150"/>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453" name="Google Shape;453;g18f83eb609f_5_329"/>
          <p:cNvSpPr txBox="1">
            <a:spLocks noGrp="1"/>
          </p:cNvSpPr>
          <p:nvPr>
            <p:ph type="subTitle" idx="3"/>
          </p:nvPr>
        </p:nvSpPr>
        <p:spPr>
          <a:xfrm>
            <a:off x="7847704" y="2561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454" name="Google Shape;454;g18f83eb609f_5_329"/>
          <p:cNvSpPr txBox="1">
            <a:spLocks noGrp="1"/>
          </p:cNvSpPr>
          <p:nvPr>
            <p:ph type="title" idx="4"/>
          </p:nvPr>
        </p:nvSpPr>
        <p:spPr>
          <a:xfrm>
            <a:off x="2670171" y="4100149"/>
            <a:ext cx="31656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455" name="Google Shape;455;g18f83eb609f_5_329"/>
          <p:cNvSpPr txBox="1">
            <a:spLocks noGrp="1"/>
          </p:cNvSpPr>
          <p:nvPr>
            <p:ph type="subTitle" idx="5"/>
          </p:nvPr>
        </p:nvSpPr>
        <p:spPr>
          <a:xfrm>
            <a:off x="2670171" y="4593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456" name="Google Shape;456;g18f83eb609f_5_329"/>
          <p:cNvSpPr txBox="1">
            <a:spLocks noGrp="1"/>
          </p:cNvSpPr>
          <p:nvPr>
            <p:ph type="title" idx="6"/>
          </p:nvPr>
        </p:nvSpPr>
        <p:spPr>
          <a:xfrm>
            <a:off x="7847704" y="4100149"/>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457" name="Google Shape;457;g18f83eb609f_5_329"/>
          <p:cNvSpPr txBox="1">
            <a:spLocks noGrp="1"/>
          </p:cNvSpPr>
          <p:nvPr>
            <p:ph type="subTitle" idx="7"/>
          </p:nvPr>
        </p:nvSpPr>
        <p:spPr>
          <a:xfrm>
            <a:off x="7847704" y="4593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458" name="Google Shape;458;g18f83eb609f_5_329"/>
          <p:cNvSpPr txBox="1">
            <a:spLocks noGrp="1"/>
          </p:cNvSpPr>
          <p:nvPr>
            <p:ph type="title" idx="8"/>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459"/>
        <p:cNvGrpSpPr/>
        <p:nvPr/>
      </p:nvGrpSpPr>
      <p:grpSpPr>
        <a:xfrm>
          <a:off x="0" y="0"/>
          <a:ext cx="0" cy="0"/>
          <a:chOff x="0" y="0"/>
          <a:chExt cx="0" cy="0"/>
        </a:xfrm>
      </p:grpSpPr>
      <p:grpSp>
        <p:nvGrpSpPr>
          <p:cNvPr id="460" name="Google Shape;460;g18f83eb609f_5_342"/>
          <p:cNvGrpSpPr/>
          <p:nvPr/>
        </p:nvGrpSpPr>
        <p:grpSpPr>
          <a:xfrm flipH="1">
            <a:off x="305" y="-10833"/>
            <a:ext cx="12191695" cy="6857829"/>
            <a:chOff x="0" y="-8125"/>
            <a:chExt cx="9144000" cy="5143500"/>
          </a:xfrm>
        </p:grpSpPr>
        <p:pic>
          <p:nvPicPr>
            <p:cNvPr id="461" name="Google Shape;461;g18f83eb609f_5_342"/>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462" name="Google Shape;462;g18f83eb609f_5_342"/>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463" name="Google Shape;463;g18f83eb609f_5_342"/>
          <p:cNvSpPr txBox="1">
            <a:spLocks noGrp="1"/>
          </p:cNvSpPr>
          <p:nvPr>
            <p:ph type="title"/>
          </p:nvPr>
        </p:nvSpPr>
        <p:spPr>
          <a:xfrm>
            <a:off x="2613747" y="1560167"/>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464" name="Google Shape;464;g18f83eb609f_5_342"/>
          <p:cNvSpPr txBox="1">
            <a:spLocks noGrp="1"/>
          </p:cNvSpPr>
          <p:nvPr>
            <p:ph type="subTitle" idx="1"/>
          </p:nvPr>
        </p:nvSpPr>
        <p:spPr>
          <a:xfrm>
            <a:off x="2613747" y="2053277"/>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465" name="Google Shape;465;g18f83eb609f_5_342"/>
          <p:cNvSpPr txBox="1">
            <a:spLocks noGrp="1"/>
          </p:cNvSpPr>
          <p:nvPr>
            <p:ph type="title" idx="2"/>
          </p:nvPr>
        </p:nvSpPr>
        <p:spPr>
          <a:xfrm>
            <a:off x="7572240" y="1560167"/>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466" name="Google Shape;466;g18f83eb609f_5_342"/>
          <p:cNvSpPr txBox="1">
            <a:spLocks noGrp="1"/>
          </p:cNvSpPr>
          <p:nvPr>
            <p:ph type="subTitle" idx="3"/>
          </p:nvPr>
        </p:nvSpPr>
        <p:spPr>
          <a:xfrm>
            <a:off x="7572240" y="2053277"/>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467" name="Google Shape;467;g18f83eb609f_5_342"/>
          <p:cNvSpPr txBox="1">
            <a:spLocks noGrp="1"/>
          </p:cNvSpPr>
          <p:nvPr>
            <p:ph type="title" idx="4"/>
          </p:nvPr>
        </p:nvSpPr>
        <p:spPr>
          <a:xfrm>
            <a:off x="2613747" y="3094352"/>
            <a:ext cx="33423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468" name="Google Shape;468;g18f83eb609f_5_342"/>
          <p:cNvSpPr txBox="1">
            <a:spLocks noGrp="1"/>
          </p:cNvSpPr>
          <p:nvPr>
            <p:ph type="subTitle" idx="5"/>
          </p:nvPr>
        </p:nvSpPr>
        <p:spPr>
          <a:xfrm>
            <a:off x="2613747" y="3587463"/>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469" name="Google Shape;469;g18f83eb609f_5_342"/>
          <p:cNvSpPr txBox="1">
            <a:spLocks noGrp="1"/>
          </p:cNvSpPr>
          <p:nvPr>
            <p:ph type="title" idx="6"/>
          </p:nvPr>
        </p:nvSpPr>
        <p:spPr>
          <a:xfrm>
            <a:off x="7572240" y="3094352"/>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470" name="Google Shape;470;g18f83eb609f_5_342"/>
          <p:cNvSpPr txBox="1">
            <a:spLocks noGrp="1"/>
          </p:cNvSpPr>
          <p:nvPr>
            <p:ph type="subTitle" idx="7"/>
          </p:nvPr>
        </p:nvSpPr>
        <p:spPr>
          <a:xfrm>
            <a:off x="7572240" y="3587463"/>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471" name="Google Shape;471;g18f83eb609f_5_342"/>
          <p:cNvSpPr txBox="1">
            <a:spLocks noGrp="1"/>
          </p:cNvSpPr>
          <p:nvPr>
            <p:ph type="title" idx="8"/>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472" name="Google Shape;472;g18f83eb609f_5_342"/>
          <p:cNvSpPr txBox="1">
            <a:spLocks noGrp="1"/>
          </p:cNvSpPr>
          <p:nvPr>
            <p:ph type="title" idx="9"/>
          </p:nvPr>
        </p:nvSpPr>
        <p:spPr>
          <a:xfrm>
            <a:off x="2613747" y="4625990"/>
            <a:ext cx="33423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473" name="Google Shape;473;g18f83eb609f_5_342"/>
          <p:cNvSpPr txBox="1">
            <a:spLocks noGrp="1"/>
          </p:cNvSpPr>
          <p:nvPr>
            <p:ph type="subTitle" idx="13"/>
          </p:nvPr>
        </p:nvSpPr>
        <p:spPr>
          <a:xfrm>
            <a:off x="2613747" y="5119100"/>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474" name="Google Shape;474;g18f83eb609f_5_342"/>
          <p:cNvSpPr txBox="1">
            <a:spLocks noGrp="1"/>
          </p:cNvSpPr>
          <p:nvPr>
            <p:ph type="title" idx="14"/>
          </p:nvPr>
        </p:nvSpPr>
        <p:spPr>
          <a:xfrm>
            <a:off x="7572240" y="4625990"/>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475" name="Google Shape;475;g18f83eb609f_5_342"/>
          <p:cNvSpPr txBox="1">
            <a:spLocks noGrp="1"/>
          </p:cNvSpPr>
          <p:nvPr>
            <p:ph type="subTitle" idx="15"/>
          </p:nvPr>
        </p:nvSpPr>
        <p:spPr>
          <a:xfrm>
            <a:off x="7572240" y="5119100"/>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Contents slide layout">
  <p:cSld name="2_Contents slide layout">
    <p:spTree>
      <p:nvGrpSpPr>
        <p:cNvPr id="1" name="Shape 46"/>
        <p:cNvGrpSpPr/>
        <p:nvPr/>
      </p:nvGrpSpPr>
      <p:grpSpPr>
        <a:xfrm>
          <a:off x="0" y="0"/>
          <a:ext cx="0" cy="0"/>
          <a:chOff x="0" y="0"/>
          <a:chExt cx="0" cy="0"/>
        </a:xfrm>
      </p:grpSpPr>
      <p:sp>
        <p:nvSpPr>
          <p:cNvPr id="47" name="Google Shape;47;p58"/>
          <p:cNvSpPr/>
          <p:nvPr/>
        </p:nvSpPr>
        <p:spPr>
          <a:xfrm>
            <a:off x="0" y="-3600"/>
            <a:ext cx="12192000" cy="6861600"/>
          </a:xfrm>
          <a:prstGeom prst="rect">
            <a:avLst/>
          </a:prstGeom>
          <a:gradFill>
            <a:gsLst>
              <a:gs pos="0">
                <a:srgbClr val="F2F2F2"/>
              </a:gs>
              <a:gs pos="100000">
                <a:srgbClr val="D8D8D8"/>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 name="Google Shape;48;p58"/>
          <p:cNvSpPr/>
          <p:nvPr/>
        </p:nvSpPr>
        <p:spPr>
          <a:xfrm>
            <a:off x="536352" y="-3600"/>
            <a:ext cx="5181901" cy="6858000"/>
          </a:xfrm>
          <a:prstGeom prst="trapezoid">
            <a:avLst>
              <a:gd name="adj" fmla="val 25000"/>
            </a:avLst>
          </a:prstGeom>
          <a:gradFill>
            <a:gsLst>
              <a:gs pos="0">
                <a:srgbClr val="D8D8D8"/>
              </a:gs>
              <a:gs pos="100000">
                <a:srgbClr val="E5E5E5"/>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 name="Google Shape;49;p58"/>
          <p:cNvSpPr/>
          <p:nvPr/>
        </p:nvSpPr>
        <p:spPr>
          <a:xfrm rot="10800000">
            <a:off x="223484" y="4547669"/>
            <a:ext cx="1531655" cy="2154490"/>
          </a:xfrm>
          <a:custGeom>
            <a:avLst/>
            <a:gdLst/>
            <a:ahLst/>
            <a:cxnLst/>
            <a:rect l="l" t="t" r="r" b="b"/>
            <a:pathLst>
              <a:path w="3411060" h="3965401" extrusionOk="0">
                <a:moveTo>
                  <a:pt x="3062139" y="1800201"/>
                </a:moveTo>
                <a:lnTo>
                  <a:pt x="2702139" y="1800201"/>
                </a:lnTo>
                <a:lnTo>
                  <a:pt x="2702139" y="437210"/>
                </a:lnTo>
                <a:cubicBezTo>
                  <a:pt x="2702139" y="337799"/>
                  <a:pt x="2782728" y="257210"/>
                  <a:pt x="2882139" y="257210"/>
                </a:cubicBezTo>
                <a:cubicBezTo>
                  <a:pt x="2981550" y="257210"/>
                  <a:pt x="3062139" y="337799"/>
                  <a:pt x="3062139" y="437210"/>
                </a:cubicBezTo>
                <a:close/>
                <a:moveTo>
                  <a:pt x="686119" y="2160241"/>
                </a:moveTo>
                <a:lnTo>
                  <a:pt x="326119" y="2160241"/>
                </a:lnTo>
                <a:lnTo>
                  <a:pt x="326119" y="432251"/>
                </a:lnTo>
                <a:cubicBezTo>
                  <a:pt x="326119" y="332840"/>
                  <a:pt x="406708" y="252251"/>
                  <a:pt x="506119" y="252251"/>
                </a:cubicBezTo>
                <a:cubicBezTo>
                  <a:pt x="605530" y="252251"/>
                  <a:pt x="686119" y="332840"/>
                  <a:pt x="686119" y="432251"/>
                </a:cubicBezTo>
                <a:close/>
                <a:moveTo>
                  <a:pt x="1873559" y="3168352"/>
                </a:moveTo>
                <a:lnTo>
                  <a:pt x="1513559" y="3168352"/>
                </a:lnTo>
                <a:lnTo>
                  <a:pt x="1513559" y="432248"/>
                </a:lnTo>
                <a:cubicBezTo>
                  <a:pt x="1513559" y="332837"/>
                  <a:pt x="1594148" y="252248"/>
                  <a:pt x="1693559" y="252248"/>
                </a:cubicBezTo>
                <a:cubicBezTo>
                  <a:pt x="1792970" y="252248"/>
                  <a:pt x="1873559" y="332837"/>
                  <a:pt x="1873559" y="432248"/>
                </a:cubicBezTo>
                <a:close/>
                <a:moveTo>
                  <a:pt x="787520" y="3652135"/>
                </a:moveTo>
                <a:lnTo>
                  <a:pt x="787520" y="565496"/>
                </a:lnTo>
                <a:cubicBezTo>
                  <a:pt x="787520" y="360460"/>
                  <a:pt x="666637" y="194246"/>
                  <a:pt x="517520" y="194246"/>
                </a:cubicBezTo>
                <a:cubicBezTo>
                  <a:pt x="368403" y="194246"/>
                  <a:pt x="247520" y="360460"/>
                  <a:pt x="247520" y="565496"/>
                </a:cubicBezTo>
                <a:lnTo>
                  <a:pt x="247520" y="3652135"/>
                </a:lnTo>
                <a:close/>
                <a:moveTo>
                  <a:pt x="1974960" y="3652135"/>
                </a:moveTo>
                <a:lnTo>
                  <a:pt x="1974960" y="565496"/>
                </a:lnTo>
                <a:cubicBezTo>
                  <a:pt x="1974960" y="360460"/>
                  <a:pt x="1854077" y="194246"/>
                  <a:pt x="1704960" y="194246"/>
                </a:cubicBezTo>
                <a:cubicBezTo>
                  <a:pt x="1555843" y="194246"/>
                  <a:pt x="1434960" y="360460"/>
                  <a:pt x="1434960" y="565496"/>
                </a:cubicBezTo>
                <a:lnTo>
                  <a:pt x="1434960" y="3652135"/>
                </a:lnTo>
                <a:close/>
                <a:moveTo>
                  <a:pt x="3163540" y="3657096"/>
                </a:moveTo>
                <a:lnTo>
                  <a:pt x="3163540" y="570457"/>
                </a:lnTo>
                <a:cubicBezTo>
                  <a:pt x="3163540" y="365422"/>
                  <a:pt x="3042657" y="199207"/>
                  <a:pt x="2893540" y="199207"/>
                </a:cubicBezTo>
                <a:cubicBezTo>
                  <a:pt x="2744423" y="199207"/>
                  <a:pt x="2623540" y="365422"/>
                  <a:pt x="2623540" y="570457"/>
                </a:cubicBezTo>
                <a:lnTo>
                  <a:pt x="2623540" y="3657096"/>
                </a:lnTo>
                <a:close/>
                <a:moveTo>
                  <a:pt x="922929" y="3960440"/>
                </a:moveTo>
                <a:lnTo>
                  <a:pt x="112111" y="3960440"/>
                </a:lnTo>
                <a:cubicBezTo>
                  <a:pt x="50194" y="3960440"/>
                  <a:pt x="0" y="3891423"/>
                  <a:pt x="0" y="3806287"/>
                </a:cubicBezTo>
                <a:cubicBezTo>
                  <a:pt x="0" y="3721151"/>
                  <a:pt x="50194" y="3652135"/>
                  <a:pt x="112111" y="3652135"/>
                </a:cubicBezTo>
                <a:lnTo>
                  <a:pt x="121519" y="3652135"/>
                </a:lnTo>
                <a:lnTo>
                  <a:pt x="121519" y="544500"/>
                </a:lnTo>
                <a:cubicBezTo>
                  <a:pt x="121519" y="243780"/>
                  <a:pt x="298814" y="0"/>
                  <a:pt x="517519" y="0"/>
                </a:cubicBezTo>
                <a:cubicBezTo>
                  <a:pt x="736224" y="0"/>
                  <a:pt x="913519" y="243780"/>
                  <a:pt x="913519" y="544500"/>
                </a:cubicBezTo>
                <a:lnTo>
                  <a:pt x="913519" y="3652135"/>
                </a:lnTo>
                <a:lnTo>
                  <a:pt x="922929" y="3652135"/>
                </a:lnTo>
                <a:cubicBezTo>
                  <a:pt x="984846" y="3652135"/>
                  <a:pt x="1035040" y="3721151"/>
                  <a:pt x="1035040" y="3806287"/>
                </a:cubicBezTo>
                <a:cubicBezTo>
                  <a:pt x="1035040" y="3891423"/>
                  <a:pt x="984846" y="3960440"/>
                  <a:pt x="922929" y="3960440"/>
                </a:cubicBezTo>
                <a:close/>
                <a:moveTo>
                  <a:pt x="2110369" y="3960440"/>
                </a:moveTo>
                <a:lnTo>
                  <a:pt x="1299551" y="3960440"/>
                </a:lnTo>
                <a:cubicBezTo>
                  <a:pt x="1237634" y="3960440"/>
                  <a:pt x="1187440" y="3891423"/>
                  <a:pt x="1187440" y="3806287"/>
                </a:cubicBezTo>
                <a:cubicBezTo>
                  <a:pt x="1187440" y="3721151"/>
                  <a:pt x="1237634" y="3652135"/>
                  <a:pt x="1299551" y="3652135"/>
                </a:cubicBezTo>
                <a:lnTo>
                  <a:pt x="1308959" y="3652135"/>
                </a:lnTo>
                <a:lnTo>
                  <a:pt x="1308959" y="544500"/>
                </a:lnTo>
                <a:cubicBezTo>
                  <a:pt x="1308959" y="243780"/>
                  <a:pt x="1486254" y="0"/>
                  <a:pt x="1704959" y="0"/>
                </a:cubicBezTo>
                <a:cubicBezTo>
                  <a:pt x="1923664" y="0"/>
                  <a:pt x="2100959" y="243780"/>
                  <a:pt x="2100959" y="544500"/>
                </a:cubicBezTo>
                <a:lnTo>
                  <a:pt x="2100959" y="3652135"/>
                </a:lnTo>
                <a:lnTo>
                  <a:pt x="2110369" y="3652135"/>
                </a:lnTo>
                <a:cubicBezTo>
                  <a:pt x="2172286" y="3652135"/>
                  <a:pt x="2222480" y="3721151"/>
                  <a:pt x="2222480" y="3806287"/>
                </a:cubicBezTo>
                <a:cubicBezTo>
                  <a:pt x="2222480" y="3891423"/>
                  <a:pt x="2172286" y="3960440"/>
                  <a:pt x="2110369" y="3960440"/>
                </a:cubicBezTo>
                <a:close/>
                <a:moveTo>
                  <a:pt x="3298949" y="3965401"/>
                </a:moveTo>
                <a:lnTo>
                  <a:pt x="2488131" y="3965401"/>
                </a:lnTo>
                <a:cubicBezTo>
                  <a:pt x="2426214" y="3965401"/>
                  <a:pt x="2376020" y="3896384"/>
                  <a:pt x="2376020" y="3811249"/>
                </a:cubicBezTo>
                <a:cubicBezTo>
                  <a:pt x="2376020" y="3726113"/>
                  <a:pt x="2426214" y="3657096"/>
                  <a:pt x="2488131" y="3657096"/>
                </a:cubicBezTo>
                <a:lnTo>
                  <a:pt x="2497539" y="3657096"/>
                </a:lnTo>
                <a:lnTo>
                  <a:pt x="2497539" y="549461"/>
                </a:lnTo>
                <a:cubicBezTo>
                  <a:pt x="2497539" y="248741"/>
                  <a:pt x="2674834" y="4961"/>
                  <a:pt x="2893539" y="4961"/>
                </a:cubicBezTo>
                <a:cubicBezTo>
                  <a:pt x="3112244" y="4961"/>
                  <a:pt x="3289539" y="248741"/>
                  <a:pt x="3289539" y="549461"/>
                </a:cubicBezTo>
                <a:lnTo>
                  <a:pt x="3289539" y="3657096"/>
                </a:lnTo>
                <a:lnTo>
                  <a:pt x="3298949" y="3657096"/>
                </a:lnTo>
                <a:cubicBezTo>
                  <a:pt x="3360866" y="3657096"/>
                  <a:pt x="3411060" y="3726113"/>
                  <a:pt x="3411060" y="3811249"/>
                </a:cubicBezTo>
                <a:cubicBezTo>
                  <a:pt x="3411060" y="3896384"/>
                  <a:pt x="3360866" y="3965401"/>
                  <a:pt x="3298949" y="3965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0" name="Google Shape;50;p58"/>
          <p:cNvSpPr/>
          <p:nvPr/>
        </p:nvSpPr>
        <p:spPr>
          <a:xfrm rot="10800000">
            <a:off x="1810380" y="4547669"/>
            <a:ext cx="1531655" cy="2154490"/>
          </a:xfrm>
          <a:custGeom>
            <a:avLst/>
            <a:gdLst/>
            <a:ahLst/>
            <a:cxnLst/>
            <a:rect l="l" t="t" r="r" b="b"/>
            <a:pathLst>
              <a:path w="3411060" h="3965401" extrusionOk="0">
                <a:moveTo>
                  <a:pt x="3062139" y="1800201"/>
                </a:moveTo>
                <a:lnTo>
                  <a:pt x="2702139" y="1800201"/>
                </a:lnTo>
                <a:lnTo>
                  <a:pt x="2702139" y="437210"/>
                </a:lnTo>
                <a:cubicBezTo>
                  <a:pt x="2702139" y="337799"/>
                  <a:pt x="2782728" y="257210"/>
                  <a:pt x="2882139" y="257210"/>
                </a:cubicBezTo>
                <a:cubicBezTo>
                  <a:pt x="2981550" y="257210"/>
                  <a:pt x="3062139" y="337799"/>
                  <a:pt x="3062139" y="437210"/>
                </a:cubicBezTo>
                <a:close/>
                <a:moveTo>
                  <a:pt x="686119" y="2160241"/>
                </a:moveTo>
                <a:lnTo>
                  <a:pt x="326119" y="2160241"/>
                </a:lnTo>
                <a:lnTo>
                  <a:pt x="326119" y="432251"/>
                </a:lnTo>
                <a:cubicBezTo>
                  <a:pt x="326119" y="332840"/>
                  <a:pt x="406708" y="252251"/>
                  <a:pt x="506119" y="252251"/>
                </a:cubicBezTo>
                <a:cubicBezTo>
                  <a:pt x="605530" y="252251"/>
                  <a:pt x="686119" y="332840"/>
                  <a:pt x="686119" y="432251"/>
                </a:cubicBezTo>
                <a:close/>
                <a:moveTo>
                  <a:pt x="1873559" y="3168352"/>
                </a:moveTo>
                <a:lnTo>
                  <a:pt x="1513559" y="3168352"/>
                </a:lnTo>
                <a:lnTo>
                  <a:pt x="1513559" y="432248"/>
                </a:lnTo>
                <a:cubicBezTo>
                  <a:pt x="1513559" y="332837"/>
                  <a:pt x="1594148" y="252248"/>
                  <a:pt x="1693559" y="252248"/>
                </a:cubicBezTo>
                <a:cubicBezTo>
                  <a:pt x="1792970" y="252248"/>
                  <a:pt x="1873559" y="332837"/>
                  <a:pt x="1873559" y="432248"/>
                </a:cubicBezTo>
                <a:close/>
                <a:moveTo>
                  <a:pt x="787520" y="3652135"/>
                </a:moveTo>
                <a:lnTo>
                  <a:pt x="787520" y="565496"/>
                </a:lnTo>
                <a:cubicBezTo>
                  <a:pt x="787520" y="360460"/>
                  <a:pt x="666637" y="194246"/>
                  <a:pt x="517520" y="194246"/>
                </a:cubicBezTo>
                <a:cubicBezTo>
                  <a:pt x="368403" y="194246"/>
                  <a:pt x="247520" y="360460"/>
                  <a:pt x="247520" y="565496"/>
                </a:cubicBezTo>
                <a:lnTo>
                  <a:pt x="247520" y="3652135"/>
                </a:lnTo>
                <a:close/>
                <a:moveTo>
                  <a:pt x="1974960" y="3652135"/>
                </a:moveTo>
                <a:lnTo>
                  <a:pt x="1974960" y="565496"/>
                </a:lnTo>
                <a:cubicBezTo>
                  <a:pt x="1974960" y="360460"/>
                  <a:pt x="1854077" y="194246"/>
                  <a:pt x="1704960" y="194246"/>
                </a:cubicBezTo>
                <a:cubicBezTo>
                  <a:pt x="1555843" y="194246"/>
                  <a:pt x="1434960" y="360460"/>
                  <a:pt x="1434960" y="565496"/>
                </a:cubicBezTo>
                <a:lnTo>
                  <a:pt x="1434960" y="3652135"/>
                </a:lnTo>
                <a:close/>
                <a:moveTo>
                  <a:pt x="3163540" y="3657096"/>
                </a:moveTo>
                <a:lnTo>
                  <a:pt x="3163540" y="570457"/>
                </a:lnTo>
                <a:cubicBezTo>
                  <a:pt x="3163540" y="365422"/>
                  <a:pt x="3042657" y="199207"/>
                  <a:pt x="2893540" y="199207"/>
                </a:cubicBezTo>
                <a:cubicBezTo>
                  <a:pt x="2744423" y="199207"/>
                  <a:pt x="2623540" y="365422"/>
                  <a:pt x="2623540" y="570457"/>
                </a:cubicBezTo>
                <a:lnTo>
                  <a:pt x="2623540" y="3657096"/>
                </a:lnTo>
                <a:close/>
                <a:moveTo>
                  <a:pt x="922929" y="3960440"/>
                </a:moveTo>
                <a:lnTo>
                  <a:pt x="112111" y="3960440"/>
                </a:lnTo>
                <a:cubicBezTo>
                  <a:pt x="50194" y="3960440"/>
                  <a:pt x="0" y="3891423"/>
                  <a:pt x="0" y="3806287"/>
                </a:cubicBezTo>
                <a:cubicBezTo>
                  <a:pt x="0" y="3721151"/>
                  <a:pt x="50194" y="3652135"/>
                  <a:pt x="112111" y="3652135"/>
                </a:cubicBezTo>
                <a:lnTo>
                  <a:pt x="121519" y="3652135"/>
                </a:lnTo>
                <a:lnTo>
                  <a:pt x="121519" y="544500"/>
                </a:lnTo>
                <a:cubicBezTo>
                  <a:pt x="121519" y="243780"/>
                  <a:pt x="298814" y="0"/>
                  <a:pt x="517519" y="0"/>
                </a:cubicBezTo>
                <a:cubicBezTo>
                  <a:pt x="736224" y="0"/>
                  <a:pt x="913519" y="243780"/>
                  <a:pt x="913519" y="544500"/>
                </a:cubicBezTo>
                <a:lnTo>
                  <a:pt x="913519" y="3652135"/>
                </a:lnTo>
                <a:lnTo>
                  <a:pt x="922929" y="3652135"/>
                </a:lnTo>
                <a:cubicBezTo>
                  <a:pt x="984846" y="3652135"/>
                  <a:pt x="1035040" y="3721151"/>
                  <a:pt x="1035040" y="3806287"/>
                </a:cubicBezTo>
                <a:cubicBezTo>
                  <a:pt x="1035040" y="3891423"/>
                  <a:pt x="984846" y="3960440"/>
                  <a:pt x="922929" y="3960440"/>
                </a:cubicBezTo>
                <a:close/>
                <a:moveTo>
                  <a:pt x="2110369" y="3960440"/>
                </a:moveTo>
                <a:lnTo>
                  <a:pt x="1299551" y="3960440"/>
                </a:lnTo>
                <a:cubicBezTo>
                  <a:pt x="1237634" y="3960440"/>
                  <a:pt x="1187440" y="3891423"/>
                  <a:pt x="1187440" y="3806287"/>
                </a:cubicBezTo>
                <a:cubicBezTo>
                  <a:pt x="1187440" y="3721151"/>
                  <a:pt x="1237634" y="3652135"/>
                  <a:pt x="1299551" y="3652135"/>
                </a:cubicBezTo>
                <a:lnTo>
                  <a:pt x="1308959" y="3652135"/>
                </a:lnTo>
                <a:lnTo>
                  <a:pt x="1308959" y="544500"/>
                </a:lnTo>
                <a:cubicBezTo>
                  <a:pt x="1308959" y="243780"/>
                  <a:pt x="1486254" y="0"/>
                  <a:pt x="1704959" y="0"/>
                </a:cubicBezTo>
                <a:cubicBezTo>
                  <a:pt x="1923664" y="0"/>
                  <a:pt x="2100959" y="243780"/>
                  <a:pt x="2100959" y="544500"/>
                </a:cubicBezTo>
                <a:lnTo>
                  <a:pt x="2100959" y="3652135"/>
                </a:lnTo>
                <a:lnTo>
                  <a:pt x="2110369" y="3652135"/>
                </a:lnTo>
                <a:cubicBezTo>
                  <a:pt x="2172286" y="3652135"/>
                  <a:pt x="2222480" y="3721151"/>
                  <a:pt x="2222480" y="3806287"/>
                </a:cubicBezTo>
                <a:cubicBezTo>
                  <a:pt x="2222480" y="3891423"/>
                  <a:pt x="2172286" y="3960440"/>
                  <a:pt x="2110369" y="3960440"/>
                </a:cubicBezTo>
                <a:close/>
                <a:moveTo>
                  <a:pt x="3298949" y="3965401"/>
                </a:moveTo>
                <a:lnTo>
                  <a:pt x="2488131" y="3965401"/>
                </a:lnTo>
                <a:cubicBezTo>
                  <a:pt x="2426214" y="3965401"/>
                  <a:pt x="2376020" y="3896384"/>
                  <a:pt x="2376020" y="3811249"/>
                </a:cubicBezTo>
                <a:cubicBezTo>
                  <a:pt x="2376020" y="3726113"/>
                  <a:pt x="2426214" y="3657096"/>
                  <a:pt x="2488131" y="3657096"/>
                </a:cubicBezTo>
                <a:lnTo>
                  <a:pt x="2497539" y="3657096"/>
                </a:lnTo>
                <a:lnTo>
                  <a:pt x="2497539" y="549461"/>
                </a:lnTo>
                <a:cubicBezTo>
                  <a:pt x="2497539" y="248741"/>
                  <a:pt x="2674834" y="4961"/>
                  <a:pt x="2893539" y="4961"/>
                </a:cubicBezTo>
                <a:cubicBezTo>
                  <a:pt x="3112244" y="4961"/>
                  <a:pt x="3289539" y="248741"/>
                  <a:pt x="3289539" y="549461"/>
                </a:cubicBezTo>
                <a:lnTo>
                  <a:pt x="3289539" y="3657096"/>
                </a:lnTo>
                <a:lnTo>
                  <a:pt x="3298949" y="3657096"/>
                </a:lnTo>
                <a:cubicBezTo>
                  <a:pt x="3360866" y="3657096"/>
                  <a:pt x="3411060" y="3726113"/>
                  <a:pt x="3411060" y="3811249"/>
                </a:cubicBezTo>
                <a:cubicBezTo>
                  <a:pt x="3411060" y="3896384"/>
                  <a:pt x="3360866" y="3965401"/>
                  <a:pt x="3298949" y="3965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1" name="Google Shape;51;p58"/>
          <p:cNvSpPr/>
          <p:nvPr/>
        </p:nvSpPr>
        <p:spPr>
          <a:xfrm rot="10800000">
            <a:off x="4984176" y="4547669"/>
            <a:ext cx="998463" cy="2154490"/>
          </a:xfrm>
          <a:custGeom>
            <a:avLst/>
            <a:gdLst/>
            <a:ahLst/>
            <a:cxnLst/>
            <a:rect l="l" t="t" r="r" b="b"/>
            <a:pathLst>
              <a:path w="998463" h="2154490" extrusionOk="0">
                <a:moveTo>
                  <a:pt x="841789" y="978089"/>
                </a:moveTo>
                <a:lnTo>
                  <a:pt x="680139" y="978089"/>
                </a:lnTo>
                <a:lnTo>
                  <a:pt x="680139" y="237546"/>
                </a:lnTo>
                <a:cubicBezTo>
                  <a:pt x="680139" y="183534"/>
                  <a:pt x="716326" y="139748"/>
                  <a:pt x="760964" y="139748"/>
                </a:cubicBezTo>
                <a:cubicBezTo>
                  <a:pt x="805602" y="139748"/>
                  <a:pt x="841789" y="183534"/>
                  <a:pt x="841789" y="237546"/>
                </a:cubicBezTo>
                <a:close/>
                <a:moveTo>
                  <a:pt x="308085" y="1721436"/>
                </a:moveTo>
                <a:lnTo>
                  <a:pt x="146436" y="1721436"/>
                </a:lnTo>
                <a:lnTo>
                  <a:pt x="146436" y="234850"/>
                </a:lnTo>
                <a:cubicBezTo>
                  <a:pt x="146436" y="180838"/>
                  <a:pt x="182622" y="137052"/>
                  <a:pt x="227260" y="137052"/>
                </a:cubicBezTo>
                <a:cubicBezTo>
                  <a:pt x="271898" y="137052"/>
                  <a:pt x="308085" y="180838"/>
                  <a:pt x="308085" y="234850"/>
                </a:cubicBezTo>
                <a:close/>
                <a:moveTo>
                  <a:pt x="353617" y="1984286"/>
                </a:moveTo>
                <a:lnTo>
                  <a:pt x="353617" y="307247"/>
                </a:lnTo>
                <a:cubicBezTo>
                  <a:pt x="353617" y="195846"/>
                  <a:pt x="299337" y="105538"/>
                  <a:pt x="232380" y="105538"/>
                </a:cubicBezTo>
                <a:cubicBezTo>
                  <a:pt x="165422" y="105538"/>
                  <a:pt x="111143" y="195846"/>
                  <a:pt x="111143" y="307247"/>
                </a:cubicBezTo>
                <a:lnTo>
                  <a:pt x="111143" y="1984286"/>
                </a:lnTo>
                <a:close/>
                <a:moveTo>
                  <a:pt x="887320" y="1986981"/>
                </a:moveTo>
                <a:lnTo>
                  <a:pt x="887320" y="309942"/>
                </a:lnTo>
                <a:cubicBezTo>
                  <a:pt x="887320" y="198542"/>
                  <a:pt x="833041" y="108234"/>
                  <a:pt x="766083" y="108234"/>
                </a:cubicBezTo>
                <a:cubicBezTo>
                  <a:pt x="699126" y="108234"/>
                  <a:pt x="644846" y="198542"/>
                  <a:pt x="644846" y="309942"/>
                </a:cubicBezTo>
                <a:lnTo>
                  <a:pt x="644846" y="1986981"/>
                </a:lnTo>
                <a:close/>
                <a:moveTo>
                  <a:pt x="414419" y="2151795"/>
                </a:moveTo>
                <a:lnTo>
                  <a:pt x="50341" y="2151795"/>
                </a:lnTo>
                <a:cubicBezTo>
                  <a:pt x="22538" y="2151795"/>
                  <a:pt x="0" y="2114296"/>
                  <a:pt x="0" y="2068040"/>
                </a:cubicBezTo>
                <a:cubicBezTo>
                  <a:pt x="0" y="2021784"/>
                  <a:pt x="22538" y="1984286"/>
                  <a:pt x="50341" y="1984286"/>
                </a:cubicBezTo>
                <a:lnTo>
                  <a:pt x="54565" y="1984286"/>
                </a:lnTo>
                <a:lnTo>
                  <a:pt x="54565" y="295839"/>
                </a:lnTo>
                <a:cubicBezTo>
                  <a:pt x="54565" y="132451"/>
                  <a:pt x="134175" y="0"/>
                  <a:pt x="232379" y="0"/>
                </a:cubicBezTo>
                <a:cubicBezTo>
                  <a:pt x="330584" y="0"/>
                  <a:pt x="410194" y="132451"/>
                  <a:pt x="410194" y="295839"/>
                </a:cubicBezTo>
                <a:lnTo>
                  <a:pt x="410194" y="1984286"/>
                </a:lnTo>
                <a:lnTo>
                  <a:pt x="414419" y="1984286"/>
                </a:lnTo>
                <a:cubicBezTo>
                  <a:pt x="442221" y="1984286"/>
                  <a:pt x="464760" y="2021784"/>
                  <a:pt x="464760" y="2068040"/>
                </a:cubicBezTo>
                <a:cubicBezTo>
                  <a:pt x="464760" y="2114296"/>
                  <a:pt x="442221" y="2151795"/>
                  <a:pt x="414419" y="2151795"/>
                </a:cubicBezTo>
                <a:close/>
                <a:moveTo>
                  <a:pt x="948122" y="2154490"/>
                </a:moveTo>
                <a:lnTo>
                  <a:pt x="584044" y="2154490"/>
                </a:lnTo>
                <a:cubicBezTo>
                  <a:pt x="556242" y="2154490"/>
                  <a:pt x="533703" y="2116992"/>
                  <a:pt x="533703" y="2070736"/>
                </a:cubicBezTo>
                <a:cubicBezTo>
                  <a:pt x="533703" y="2024480"/>
                  <a:pt x="556242" y="1986981"/>
                  <a:pt x="584044" y="1986981"/>
                </a:cubicBezTo>
                <a:lnTo>
                  <a:pt x="588268" y="1986981"/>
                </a:lnTo>
                <a:lnTo>
                  <a:pt x="588268" y="298535"/>
                </a:lnTo>
                <a:cubicBezTo>
                  <a:pt x="588268" y="135147"/>
                  <a:pt x="667878" y="2696"/>
                  <a:pt x="766083" y="2696"/>
                </a:cubicBezTo>
                <a:cubicBezTo>
                  <a:pt x="864287" y="2696"/>
                  <a:pt x="943897" y="135147"/>
                  <a:pt x="943897" y="298535"/>
                </a:cubicBezTo>
                <a:lnTo>
                  <a:pt x="943897" y="1986981"/>
                </a:lnTo>
                <a:lnTo>
                  <a:pt x="948122" y="1986981"/>
                </a:lnTo>
                <a:cubicBezTo>
                  <a:pt x="975925" y="1986981"/>
                  <a:pt x="998463" y="2024480"/>
                  <a:pt x="998463" y="2070736"/>
                </a:cubicBezTo>
                <a:cubicBezTo>
                  <a:pt x="998463" y="2116992"/>
                  <a:pt x="975925" y="2154490"/>
                  <a:pt x="948122" y="21544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2" name="Google Shape;52;p58"/>
          <p:cNvSpPr/>
          <p:nvPr/>
        </p:nvSpPr>
        <p:spPr>
          <a:xfrm rot="10800000">
            <a:off x="3397276" y="4547669"/>
            <a:ext cx="1531655" cy="2154490"/>
          </a:xfrm>
          <a:custGeom>
            <a:avLst/>
            <a:gdLst/>
            <a:ahLst/>
            <a:cxnLst/>
            <a:rect l="l" t="t" r="r" b="b"/>
            <a:pathLst>
              <a:path w="3411060" h="3965401" extrusionOk="0">
                <a:moveTo>
                  <a:pt x="3062139" y="1800201"/>
                </a:moveTo>
                <a:lnTo>
                  <a:pt x="2702139" y="1800201"/>
                </a:lnTo>
                <a:lnTo>
                  <a:pt x="2702139" y="437210"/>
                </a:lnTo>
                <a:cubicBezTo>
                  <a:pt x="2702139" y="337799"/>
                  <a:pt x="2782728" y="257210"/>
                  <a:pt x="2882139" y="257210"/>
                </a:cubicBezTo>
                <a:cubicBezTo>
                  <a:pt x="2981550" y="257210"/>
                  <a:pt x="3062139" y="337799"/>
                  <a:pt x="3062139" y="437210"/>
                </a:cubicBezTo>
                <a:close/>
                <a:moveTo>
                  <a:pt x="686119" y="2160241"/>
                </a:moveTo>
                <a:lnTo>
                  <a:pt x="326119" y="2160241"/>
                </a:lnTo>
                <a:lnTo>
                  <a:pt x="326119" y="432251"/>
                </a:lnTo>
                <a:cubicBezTo>
                  <a:pt x="326119" y="332840"/>
                  <a:pt x="406708" y="252251"/>
                  <a:pt x="506119" y="252251"/>
                </a:cubicBezTo>
                <a:cubicBezTo>
                  <a:pt x="605530" y="252251"/>
                  <a:pt x="686119" y="332840"/>
                  <a:pt x="686119" y="432251"/>
                </a:cubicBezTo>
                <a:close/>
                <a:moveTo>
                  <a:pt x="1873559" y="3168352"/>
                </a:moveTo>
                <a:lnTo>
                  <a:pt x="1513559" y="3168352"/>
                </a:lnTo>
                <a:lnTo>
                  <a:pt x="1513559" y="432248"/>
                </a:lnTo>
                <a:cubicBezTo>
                  <a:pt x="1513559" y="332837"/>
                  <a:pt x="1594148" y="252248"/>
                  <a:pt x="1693559" y="252248"/>
                </a:cubicBezTo>
                <a:cubicBezTo>
                  <a:pt x="1792970" y="252248"/>
                  <a:pt x="1873559" y="332837"/>
                  <a:pt x="1873559" y="432248"/>
                </a:cubicBezTo>
                <a:close/>
                <a:moveTo>
                  <a:pt x="787520" y="3652135"/>
                </a:moveTo>
                <a:lnTo>
                  <a:pt x="787520" y="565496"/>
                </a:lnTo>
                <a:cubicBezTo>
                  <a:pt x="787520" y="360460"/>
                  <a:pt x="666637" y="194246"/>
                  <a:pt x="517520" y="194246"/>
                </a:cubicBezTo>
                <a:cubicBezTo>
                  <a:pt x="368403" y="194246"/>
                  <a:pt x="247520" y="360460"/>
                  <a:pt x="247520" y="565496"/>
                </a:cubicBezTo>
                <a:lnTo>
                  <a:pt x="247520" y="3652135"/>
                </a:lnTo>
                <a:close/>
                <a:moveTo>
                  <a:pt x="1974960" y="3652135"/>
                </a:moveTo>
                <a:lnTo>
                  <a:pt x="1974960" y="565496"/>
                </a:lnTo>
                <a:cubicBezTo>
                  <a:pt x="1974960" y="360460"/>
                  <a:pt x="1854077" y="194246"/>
                  <a:pt x="1704960" y="194246"/>
                </a:cubicBezTo>
                <a:cubicBezTo>
                  <a:pt x="1555843" y="194246"/>
                  <a:pt x="1434960" y="360460"/>
                  <a:pt x="1434960" y="565496"/>
                </a:cubicBezTo>
                <a:lnTo>
                  <a:pt x="1434960" y="3652135"/>
                </a:lnTo>
                <a:close/>
                <a:moveTo>
                  <a:pt x="3163540" y="3657096"/>
                </a:moveTo>
                <a:lnTo>
                  <a:pt x="3163540" y="570457"/>
                </a:lnTo>
                <a:cubicBezTo>
                  <a:pt x="3163540" y="365422"/>
                  <a:pt x="3042657" y="199207"/>
                  <a:pt x="2893540" y="199207"/>
                </a:cubicBezTo>
                <a:cubicBezTo>
                  <a:pt x="2744423" y="199207"/>
                  <a:pt x="2623540" y="365422"/>
                  <a:pt x="2623540" y="570457"/>
                </a:cubicBezTo>
                <a:lnTo>
                  <a:pt x="2623540" y="3657096"/>
                </a:lnTo>
                <a:close/>
                <a:moveTo>
                  <a:pt x="922929" y="3960440"/>
                </a:moveTo>
                <a:lnTo>
                  <a:pt x="112111" y="3960440"/>
                </a:lnTo>
                <a:cubicBezTo>
                  <a:pt x="50194" y="3960440"/>
                  <a:pt x="0" y="3891423"/>
                  <a:pt x="0" y="3806287"/>
                </a:cubicBezTo>
                <a:cubicBezTo>
                  <a:pt x="0" y="3721151"/>
                  <a:pt x="50194" y="3652135"/>
                  <a:pt x="112111" y="3652135"/>
                </a:cubicBezTo>
                <a:lnTo>
                  <a:pt x="121519" y="3652135"/>
                </a:lnTo>
                <a:lnTo>
                  <a:pt x="121519" y="544500"/>
                </a:lnTo>
                <a:cubicBezTo>
                  <a:pt x="121519" y="243780"/>
                  <a:pt x="298814" y="0"/>
                  <a:pt x="517519" y="0"/>
                </a:cubicBezTo>
                <a:cubicBezTo>
                  <a:pt x="736224" y="0"/>
                  <a:pt x="913519" y="243780"/>
                  <a:pt x="913519" y="544500"/>
                </a:cubicBezTo>
                <a:lnTo>
                  <a:pt x="913519" y="3652135"/>
                </a:lnTo>
                <a:lnTo>
                  <a:pt x="922929" y="3652135"/>
                </a:lnTo>
                <a:cubicBezTo>
                  <a:pt x="984846" y="3652135"/>
                  <a:pt x="1035040" y="3721151"/>
                  <a:pt x="1035040" y="3806287"/>
                </a:cubicBezTo>
                <a:cubicBezTo>
                  <a:pt x="1035040" y="3891423"/>
                  <a:pt x="984846" y="3960440"/>
                  <a:pt x="922929" y="3960440"/>
                </a:cubicBezTo>
                <a:close/>
                <a:moveTo>
                  <a:pt x="2110369" y="3960440"/>
                </a:moveTo>
                <a:lnTo>
                  <a:pt x="1299551" y="3960440"/>
                </a:lnTo>
                <a:cubicBezTo>
                  <a:pt x="1237634" y="3960440"/>
                  <a:pt x="1187440" y="3891423"/>
                  <a:pt x="1187440" y="3806287"/>
                </a:cubicBezTo>
                <a:cubicBezTo>
                  <a:pt x="1187440" y="3721151"/>
                  <a:pt x="1237634" y="3652135"/>
                  <a:pt x="1299551" y="3652135"/>
                </a:cubicBezTo>
                <a:lnTo>
                  <a:pt x="1308959" y="3652135"/>
                </a:lnTo>
                <a:lnTo>
                  <a:pt x="1308959" y="544500"/>
                </a:lnTo>
                <a:cubicBezTo>
                  <a:pt x="1308959" y="243780"/>
                  <a:pt x="1486254" y="0"/>
                  <a:pt x="1704959" y="0"/>
                </a:cubicBezTo>
                <a:cubicBezTo>
                  <a:pt x="1923664" y="0"/>
                  <a:pt x="2100959" y="243780"/>
                  <a:pt x="2100959" y="544500"/>
                </a:cubicBezTo>
                <a:lnTo>
                  <a:pt x="2100959" y="3652135"/>
                </a:lnTo>
                <a:lnTo>
                  <a:pt x="2110369" y="3652135"/>
                </a:lnTo>
                <a:cubicBezTo>
                  <a:pt x="2172286" y="3652135"/>
                  <a:pt x="2222480" y="3721151"/>
                  <a:pt x="2222480" y="3806287"/>
                </a:cubicBezTo>
                <a:cubicBezTo>
                  <a:pt x="2222480" y="3891423"/>
                  <a:pt x="2172286" y="3960440"/>
                  <a:pt x="2110369" y="3960440"/>
                </a:cubicBezTo>
                <a:close/>
                <a:moveTo>
                  <a:pt x="3298949" y="3965401"/>
                </a:moveTo>
                <a:lnTo>
                  <a:pt x="2488131" y="3965401"/>
                </a:lnTo>
                <a:cubicBezTo>
                  <a:pt x="2426214" y="3965401"/>
                  <a:pt x="2376020" y="3896384"/>
                  <a:pt x="2376020" y="3811249"/>
                </a:cubicBezTo>
                <a:cubicBezTo>
                  <a:pt x="2376020" y="3726113"/>
                  <a:pt x="2426214" y="3657096"/>
                  <a:pt x="2488131" y="3657096"/>
                </a:cubicBezTo>
                <a:lnTo>
                  <a:pt x="2497539" y="3657096"/>
                </a:lnTo>
                <a:lnTo>
                  <a:pt x="2497539" y="549461"/>
                </a:lnTo>
                <a:cubicBezTo>
                  <a:pt x="2497539" y="248741"/>
                  <a:pt x="2674834" y="4961"/>
                  <a:pt x="2893539" y="4961"/>
                </a:cubicBezTo>
                <a:cubicBezTo>
                  <a:pt x="3112244" y="4961"/>
                  <a:pt x="3289539" y="248741"/>
                  <a:pt x="3289539" y="549461"/>
                </a:cubicBezTo>
                <a:lnTo>
                  <a:pt x="3289539" y="3657096"/>
                </a:lnTo>
                <a:lnTo>
                  <a:pt x="3298949" y="3657096"/>
                </a:lnTo>
                <a:cubicBezTo>
                  <a:pt x="3360866" y="3657096"/>
                  <a:pt x="3411060" y="3726113"/>
                  <a:pt x="3411060" y="3811249"/>
                </a:cubicBezTo>
                <a:cubicBezTo>
                  <a:pt x="3411060" y="3896384"/>
                  <a:pt x="3360866" y="3965401"/>
                  <a:pt x="3298949" y="3965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3" name="Google Shape;53;p58"/>
          <p:cNvSpPr/>
          <p:nvPr/>
        </p:nvSpPr>
        <p:spPr>
          <a:xfrm rot="3709911">
            <a:off x="2541786" y="214508"/>
            <a:ext cx="1330091" cy="1218480"/>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BFBFBF">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4" name="Google Shape;54;p58"/>
          <p:cNvSpPr/>
          <p:nvPr/>
        </p:nvSpPr>
        <p:spPr>
          <a:xfrm rot="-2162104">
            <a:off x="1667701" y="2395655"/>
            <a:ext cx="1858078" cy="1702162"/>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cap="flat" cmpd="sng">
            <a:solidFill>
              <a:srgbClr val="A5A5A5">
                <a:alpha val="2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5" name="Google Shape;55;p58"/>
          <p:cNvSpPr/>
          <p:nvPr/>
        </p:nvSpPr>
        <p:spPr>
          <a:xfrm rot="3709911">
            <a:off x="2771394" y="1888445"/>
            <a:ext cx="918800" cy="841701"/>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F2F2F2">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6" name="Google Shape;56;p58"/>
          <p:cNvSpPr/>
          <p:nvPr/>
        </p:nvSpPr>
        <p:spPr>
          <a:xfrm>
            <a:off x="1531849" y="771595"/>
            <a:ext cx="1103690" cy="1011076"/>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F2F2F2">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7" name="Google Shape;57;p58"/>
          <p:cNvSpPr/>
          <p:nvPr/>
        </p:nvSpPr>
        <p:spPr>
          <a:xfrm rot="-2162104">
            <a:off x="3099160" y="566763"/>
            <a:ext cx="1858078" cy="1702162"/>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cap="flat" cmpd="sng">
            <a:solidFill>
              <a:srgbClr val="A5A5A5">
                <a:alpha val="2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8" name="Google Shape;58;p58"/>
          <p:cNvSpPr/>
          <p:nvPr/>
        </p:nvSpPr>
        <p:spPr>
          <a:xfrm rot="3709911">
            <a:off x="153430" y="1568340"/>
            <a:ext cx="918800" cy="841701"/>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9" name="Google Shape;59;p58"/>
          <p:cNvSpPr/>
          <p:nvPr/>
        </p:nvSpPr>
        <p:spPr>
          <a:xfrm rot="8100000">
            <a:off x="1367948" y="62020"/>
            <a:ext cx="957058" cy="876749"/>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BFBFBF">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60" name="Google Shape;60;p58"/>
          <p:cNvSpPr/>
          <p:nvPr/>
        </p:nvSpPr>
        <p:spPr>
          <a:xfrm rot="8100000">
            <a:off x="879296" y="1266839"/>
            <a:ext cx="2266749" cy="2076540"/>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7F7F7F">
              <a:alpha val="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61" name="Google Shape;61;p58"/>
          <p:cNvSpPr/>
          <p:nvPr/>
        </p:nvSpPr>
        <p:spPr>
          <a:xfrm rot="5157174">
            <a:off x="3375634" y="1764038"/>
            <a:ext cx="1513674" cy="1386658"/>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7F7F7F">
              <a:alpha val="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62" name="Google Shape;62;p58"/>
          <p:cNvSpPr/>
          <p:nvPr/>
        </p:nvSpPr>
        <p:spPr>
          <a:xfrm rot="900000">
            <a:off x="3221006" y="2808606"/>
            <a:ext cx="1132658" cy="1037613"/>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63" name="Google Shape;63;p58"/>
          <p:cNvSpPr/>
          <p:nvPr/>
        </p:nvSpPr>
        <p:spPr>
          <a:xfrm rot="900000">
            <a:off x="1247188" y="3390926"/>
            <a:ext cx="1132658" cy="1037613"/>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64" name="Google Shape;64;p58"/>
          <p:cNvSpPr/>
          <p:nvPr/>
        </p:nvSpPr>
        <p:spPr>
          <a:xfrm rot="3709911">
            <a:off x="130473" y="3538235"/>
            <a:ext cx="918800" cy="841701"/>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F2F2F2">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65" name="Google Shape;65;p58"/>
          <p:cNvSpPr/>
          <p:nvPr/>
        </p:nvSpPr>
        <p:spPr>
          <a:xfrm rot="3709911">
            <a:off x="3868988" y="3364828"/>
            <a:ext cx="1330091" cy="1218480"/>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BFBFBF">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66" name="Google Shape;66;p58"/>
          <p:cNvSpPr/>
          <p:nvPr/>
        </p:nvSpPr>
        <p:spPr>
          <a:xfrm rot="8100000">
            <a:off x="4751684" y="691456"/>
            <a:ext cx="957058" cy="876749"/>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BFBFBF">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67" name="Google Shape;67;p58"/>
          <p:cNvSpPr/>
          <p:nvPr/>
        </p:nvSpPr>
        <p:spPr>
          <a:xfrm rot="8100000">
            <a:off x="4263032" y="1896275"/>
            <a:ext cx="2266749" cy="2076540"/>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7F7F7F">
              <a:alpha val="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68" name="Google Shape;68;p58"/>
          <p:cNvSpPr/>
          <p:nvPr/>
        </p:nvSpPr>
        <p:spPr>
          <a:xfrm rot="-2162104">
            <a:off x="4744330" y="1861939"/>
            <a:ext cx="1299933" cy="1190852"/>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cap="flat" cmpd="sng">
            <a:solidFill>
              <a:srgbClr val="A5A5A5">
                <a:alpha val="2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69" name="Google Shape;69;p58"/>
          <p:cNvSpPr/>
          <p:nvPr/>
        </p:nvSpPr>
        <p:spPr>
          <a:xfrm rot="900000">
            <a:off x="1987004" y="2561653"/>
            <a:ext cx="1009486" cy="924777"/>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70" name="Google Shape;70;p58"/>
          <p:cNvSpPr/>
          <p:nvPr/>
        </p:nvSpPr>
        <p:spPr>
          <a:xfrm rot="3709911">
            <a:off x="2519904" y="3533964"/>
            <a:ext cx="1038426" cy="951290"/>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F2F2F2">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71" name="Google Shape;71;p58"/>
          <p:cNvSpPr/>
          <p:nvPr/>
        </p:nvSpPr>
        <p:spPr>
          <a:xfrm rot="3709911">
            <a:off x="3392173" y="302893"/>
            <a:ext cx="1038426" cy="951290"/>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F2F2F2">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72" name="Google Shape;72;p58"/>
          <p:cNvSpPr/>
          <p:nvPr/>
        </p:nvSpPr>
        <p:spPr>
          <a:xfrm rot="900000">
            <a:off x="5090179" y="3170913"/>
            <a:ext cx="1132658" cy="1037613"/>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73" name="Google Shape;73;p58"/>
          <p:cNvSpPr/>
          <p:nvPr/>
        </p:nvSpPr>
        <p:spPr>
          <a:xfrm rot="900000">
            <a:off x="5407036" y="1110970"/>
            <a:ext cx="1002682" cy="918544"/>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74" name="Google Shape;74;p58"/>
          <p:cNvSpPr/>
          <p:nvPr/>
        </p:nvSpPr>
        <p:spPr>
          <a:xfrm>
            <a:off x="6207353" y="-3600"/>
            <a:ext cx="5984650" cy="6861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476"/>
        <p:cNvGrpSpPr/>
        <p:nvPr/>
      </p:nvGrpSpPr>
      <p:grpSpPr>
        <a:xfrm>
          <a:off x="0" y="0"/>
          <a:ext cx="0" cy="0"/>
          <a:chOff x="0" y="0"/>
          <a:chExt cx="0" cy="0"/>
        </a:xfrm>
      </p:grpSpPr>
      <p:grpSp>
        <p:nvGrpSpPr>
          <p:cNvPr id="477" name="Google Shape;477;g18f83eb609f_5_359"/>
          <p:cNvGrpSpPr/>
          <p:nvPr/>
        </p:nvGrpSpPr>
        <p:grpSpPr>
          <a:xfrm flipH="1">
            <a:off x="404" y="0"/>
            <a:ext cx="12191698" cy="6857829"/>
            <a:chOff x="2971473" y="-8125"/>
            <a:chExt cx="9144002" cy="5143500"/>
          </a:xfrm>
        </p:grpSpPr>
        <p:pic>
          <p:nvPicPr>
            <p:cNvPr id="478" name="Google Shape;478;g18f83eb609f_5_359"/>
            <p:cNvPicPr preferRelativeResize="0"/>
            <p:nvPr/>
          </p:nvPicPr>
          <p:blipFill rotWithShape="1">
            <a:blip r:embed="rId2">
              <a:alphaModFix/>
            </a:blip>
            <a:srcRect l="47569"/>
            <a:stretch/>
          </p:blipFill>
          <p:spPr>
            <a:xfrm>
              <a:off x="2971473" y="-8125"/>
              <a:ext cx="4794077" cy="5143500"/>
            </a:xfrm>
            <a:prstGeom prst="rect">
              <a:avLst/>
            </a:prstGeom>
            <a:noFill/>
            <a:ln>
              <a:noFill/>
            </a:ln>
          </p:spPr>
        </p:pic>
        <p:pic>
          <p:nvPicPr>
            <p:cNvPr id="479" name="Google Shape;479;g18f83eb609f_5_359"/>
            <p:cNvPicPr preferRelativeResize="0"/>
            <p:nvPr/>
          </p:nvPicPr>
          <p:blipFill rotWithShape="1">
            <a:blip r:embed="rId3">
              <a:alphaModFix/>
            </a:blip>
            <a:srcRect l="3333" r="48146"/>
            <a:stretch/>
          </p:blipFill>
          <p:spPr>
            <a:xfrm flipH="1">
              <a:off x="7678873" y="-8125"/>
              <a:ext cx="4436602" cy="5143500"/>
            </a:xfrm>
            <a:prstGeom prst="rect">
              <a:avLst/>
            </a:prstGeom>
            <a:noFill/>
            <a:ln>
              <a:noFill/>
            </a:ln>
          </p:spPr>
        </p:pic>
      </p:grpSp>
      <p:sp>
        <p:nvSpPr>
          <p:cNvPr id="480" name="Google Shape;480;g18f83eb609f_5_359"/>
          <p:cNvSpPr txBox="1">
            <a:spLocks noGrp="1"/>
          </p:cNvSpPr>
          <p:nvPr>
            <p:ph type="title" hasCustomPrompt="1"/>
          </p:nvPr>
        </p:nvSpPr>
        <p:spPr>
          <a:xfrm>
            <a:off x="5472200" y="761295"/>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481" name="Google Shape;481;g18f83eb609f_5_359"/>
          <p:cNvSpPr txBox="1">
            <a:spLocks noGrp="1"/>
          </p:cNvSpPr>
          <p:nvPr>
            <p:ph type="subTitle" idx="1"/>
          </p:nvPr>
        </p:nvSpPr>
        <p:spPr>
          <a:xfrm>
            <a:off x="5472200" y="1489533"/>
            <a:ext cx="57180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482" name="Google Shape;482;g18f83eb609f_5_359"/>
          <p:cNvSpPr txBox="1">
            <a:spLocks noGrp="1"/>
          </p:cNvSpPr>
          <p:nvPr>
            <p:ph type="title" idx="2" hasCustomPrompt="1"/>
          </p:nvPr>
        </p:nvSpPr>
        <p:spPr>
          <a:xfrm>
            <a:off x="5472200" y="2831395"/>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483" name="Google Shape;483;g18f83eb609f_5_359"/>
          <p:cNvSpPr txBox="1">
            <a:spLocks noGrp="1"/>
          </p:cNvSpPr>
          <p:nvPr>
            <p:ph type="subTitle" idx="3"/>
          </p:nvPr>
        </p:nvSpPr>
        <p:spPr>
          <a:xfrm>
            <a:off x="5472200" y="3553845"/>
            <a:ext cx="57180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484" name="Google Shape;484;g18f83eb609f_5_359"/>
          <p:cNvSpPr txBox="1">
            <a:spLocks noGrp="1"/>
          </p:cNvSpPr>
          <p:nvPr>
            <p:ph type="title" idx="4" hasCustomPrompt="1"/>
          </p:nvPr>
        </p:nvSpPr>
        <p:spPr>
          <a:xfrm>
            <a:off x="5472200" y="4886632"/>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485" name="Google Shape;485;g18f83eb609f_5_359"/>
          <p:cNvSpPr txBox="1">
            <a:spLocks noGrp="1"/>
          </p:cNvSpPr>
          <p:nvPr>
            <p:ph type="subTitle" idx="5"/>
          </p:nvPr>
        </p:nvSpPr>
        <p:spPr>
          <a:xfrm>
            <a:off x="5472600" y="5616705"/>
            <a:ext cx="57171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486"/>
        <p:cNvGrpSpPr/>
        <p:nvPr/>
      </p:nvGrpSpPr>
      <p:grpSpPr>
        <a:xfrm>
          <a:off x="0" y="0"/>
          <a:ext cx="0" cy="0"/>
          <a:chOff x="0" y="0"/>
          <a:chExt cx="0" cy="0"/>
        </a:xfrm>
      </p:grpSpPr>
      <p:grpSp>
        <p:nvGrpSpPr>
          <p:cNvPr id="487" name="Google Shape;487;g18f83eb609f_5_369"/>
          <p:cNvGrpSpPr/>
          <p:nvPr/>
        </p:nvGrpSpPr>
        <p:grpSpPr>
          <a:xfrm flipH="1">
            <a:off x="347" y="-10833"/>
            <a:ext cx="12189170" cy="6857829"/>
            <a:chOff x="1204368" y="-8125"/>
            <a:chExt cx="9142106" cy="5143500"/>
          </a:xfrm>
        </p:grpSpPr>
        <p:pic>
          <p:nvPicPr>
            <p:cNvPr id="488" name="Google Shape;488;g18f83eb609f_5_369"/>
            <p:cNvPicPr preferRelativeResize="0"/>
            <p:nvPr/>
          </p:nvPicPr>
          <p:blipFill rotWithShape="1">
            <a:blip r:embed="rId2">
              <a:alphaModFix/>
            </a:blip>
            <a:srcRect l="28243"/>
            <a:stretch/>
          </p:blipFill>
          <p:spPr>
            <a:xfrm>
              <a:off x="1204368" y="-8125"/>
              <a:ext cx="6561173" cy="5143500"/>
            </a:xfrm>
            <a:prstGeom prst="rect">
              <a:avLst/>
            </a:prstGeom>
            <a:noFill/>
            <a:ln>
              <a:noFill/>
            </a:ln>
          </p:spPr>
        </p:pic>
        <p:pic>
          <p:nvPicPr>
            <p:cNvPr id="489" name="Google Shape;489;g18f83eb609f_5_369"/>
            <p:cNvPicPr preferRelativeResize="0"/>
            <p:nvPr/>
          </p:nvPicPr>
          <p:blipFill rotWithShape="1">
            <a:blip r:embed="rId3">
              <a:alphaModFix/>
            </a:blip>
            <a:srcRect l="22679" r="48145"/>
            <a:stretch/>
          </p:blipFill>
          <p:spPr>
            <a:xfrm flipH="1">
              <a:off x="7678874" y="-8125"/>
              <a:ext cx="2667600" cy="5143500"/>
            </a:xfrm>
            <a:prstGeom prst="rect">
              <a:avLst/>
            </a:prstGeom>
            <a:noFill/>
            <a:ln>
              <a:noFill/>
            </a:ln>
          </p:spPr>
        </p:pic>
      </p:grpSp>
      <p:sp>
        <p:nvSpPr>
          <p:cNvPr id="490" name="Google Shape;490;g18f83eb609f_5_369"/>
          <p:cNvSpPr txBox="1">
            <a:spLocks noGrp="1"/>
          </p:cNvSpPr>
          <p:nvPr>
            <p:ph type="title" hasCustomPrompt="1"/>
          </p:nvPr>
        </p:nvSpPr>
        <p:spPr>
          <a:xfrm flipH="1">
            <a:off x="9721717" y="2384499"/>
            <a:ext cx="1452900" cy="387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3300">
                <a:solidFill>
                  <a:schemeClr val="lt1"/>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491" name="Google Shape;491;g18f83eb609f_5_369"/>
          <p:cNvSpPr txBox="1">
            <a:spLocks noGrp="1"/>
          </p:cNvSpPr>
          <p:nvPr>
            <p:ph type="subTitle" idx="1"/>
          </p:nvPr>
        </p:nvSpPr>
        <p:spPr>
          <a:xfrm flipH="1">
            <a:off x="4471683" y="2327334"/>
            <a:ext cx="5128500" cy="9903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492" name="Google Shape;492;g18f83eb609f_5_369"/>
          <p:cNvSpPr txBox="1">
            <a:spLocks noGrp="1"/>
          </p:cNvSpPr>
          <p:nvPr>
            <p:ph type="title" idx="2" hasCustomPrompt="1"/>
          </p:nvPr>
        </p:nvSpPr>
        <p:spPr>
          <a:xfrm flipH="1">
            <a:off x="9721717" y="4596899"/>
            <a:ext cx="1452900" cy="387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3300">
                <a:solidFill>
                  <a:schemeClr val="lt1"/>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493" name="Google Shape;493;g18f83eb609f_5_369"/>
          <p:cNvSpPr txBox="1">
            <a:spLocks noGrp="1"/>
          </p:cNvSpPr>
          <p:nvPr>
            <p:ph type="subTitle" idx="3"/>
          </p:nvPr>
        </p:nvSpPr>
        <p:spPr>
          <a:xfrm flipH="1">
            <a:off x="4471683" y="4539734"/>
            <a:ext cx="5128500" cy="9903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494" name="Google Shape;494;g18f83eb609f_5_369"/>
          <p:cNvSpPr txBox="1">
            <a:spLocks noGrp="1"/>
          </p:cNvSpPr>
          <p:nvPr>
            <p:ph type="title" idx="4"/>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495" name="Google Shape;495;g18f83eb609f_5_369"/>
          <p:cNvSpPr txBox="1">
            <a:spLocks noGrp="1"/>
          </p:cNvSpPr>
          <p:nvPr>
            <p:ph type="subTitle" idx="5"/>
          </p:nvPr>
        </p:nvSpPr>
        <p:spPr>
          <a:xfrm flipH="1">
            <a:off x="4471683" y="1838383"/>
            <a:ext cx="5128500" cy="4875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2pPr>
            <a:lvl3pPr lvl="2"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3pPr>
            <a:lvl4pPr lvl="3"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4pPr>
            <a:lvl5pPr lvl="4"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5pPr>
            <a:lvl6pPr lvl="5"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6pPr>
            <a:lvl7pPr lvl="6"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7pPr>
            <a:lvl8pPr lvl="7"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8pPr>
            <a:lvl9pPr lvl="8"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9pPr>
          </a:lstStyle>
          <a:p>
            <a:endParaRPr/>
          </a:p>
        </p:txBody>
      </p:sp>
      <p:sp>
        <p:nvSpPr>
          <p:cNvPr id="496" name="Google Shape;496;g18f83eb609f_5_369"/>
          <p:cNvSpPr txBox="1">
            <a:spLocks noGrp="1"/>
          </p:cNvSpPr>
          <p:nvPr>
            <p:ph type="subTitle" idx="6"/>
          </p:nvPr>
        </p:nvSpPr>
        <p:spPr>
          <a:xfrm flipH="1">
            <a:off x="4471683" y="4050783"/>
            <a:ext cx="5128500" cy="4875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2pPr>
            <a:lvl3pPr lvl="2"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3pPr>
            <a:lvl4pPr lvl="3"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4pPr>
            <a:lvl5pPr lvl="4"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5pPr>
            <a:lvl6pPr lvl="5"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6pPr>
            <a:lvl7pPr lvl="6"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7pPr>
            <a:lvl8pPr lvl="7"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8pPr>
            <a:lvl9pPr lvl="8"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497"/>
        <p:cNvGrpSpPr/>
        <p:nvPr/>
      </p:nvGrpSpPr>
      <p:grpSpPr>
        <a:xfrm>
          <a:off x="0" y="0"/>
          <a:ext cx="0" cy="0"/>
          <a:chOff x="0" y="0"/>
          <a:chExt cx="0" cy="0"/>
        </a:xfrm>
      </p:grpSpPr>
      <p:grpSp>
        <p:nvGrpSpPr>
          <p:cNvPr id="498" name="Google Shape;498;g18f83eb609f_5_380"/>
          <p:cNvGrpSpPr/>
          <p:nvPr/>
        </p:nvGrpSpPr>
        <p:grpSpPr>
          <a:xfrm rot="10800000" flipH="1">
            <a:off x="-9808" y="-10662"/>
            <a:ext cx="12202688" cy="6857829"/>
            <a:chOff x="3254492" y="-8125"/>
            <a:chExt cx="9152244" cy="5143500"/>
          </a:xfrm>
        </p:grpSpPr>
        <p:pic>
          <p:nvPicPr>
            <p:cNvPr id="499" name="Google Shape;499;g18f83eb609f_5_380"/>
            <p:cNvPicPr preferRelativeResize="0"/>
            <p:nvPr/>
          </p:nvPicPr>
          <p:blipFill rotWithShape="1">
            <a:blip r:embed="rId2">
              <a:alphaModFix/>
            </a:blip>
            <a:srcRect l="42329"/>
            <a:stretch/>
          </p:blipFill>
          <p:spPr>
            <a:xfrm>
              <a:off x="3254492" y="-8125"/>
              <a:ext cx="5273050" cy="5143500"/>
            </a:xfrm>
            <a:prstGeom prst="rect">
              <a:avLst/>
            </a:prstGeom>
            <a:noFill/>
            <a:ln>
              <a:noFill/>
            </a:ln>
          </p:spPr>
        </p:pic>
        <p:pic>
          <p:nvPicPr>
            <p:cNvPr id="500" name="Google Shape;500;g18f83eb609f_5_380"/>
            <p:cNvPicPr preferRelativeResize="0"/>
            <p:nvPr/>
          </p:nvPicPr>
          <p:blipFill rotWithShape="1">
            <a:blip r:embed="rId3">
              <a:alphaModFix/>
            </a:blip>
            <a:srcRect l="9327" r="38965"/>
            <a:stretch/>
          </p:blipFill>
          <p:spPr>
            <a:xfrm flipH="1">
              <a:off x="7678861" y="-8125"/>
              <a:ext cx="4727875" cy="5143500"/>
            </a:xfrm>
            <a:prstGeom prst="rect">
              <a:avLst/>
            </a:prstGeom>
            <a:noFill/>
            <a:ln>
              <a:noFill/>
            </a:ln>
          </p:spPr>
        </p:pic>
      </p:grpSp>
      <p:sp>
        <p:nvSpPr>
          <p:cNvPr id="501" name="Google Shape;501;g18f83eb609f_5_380"/>
          <p:cNvSpPr txBox="1">
            <a:spLocks noGrp="1"/>
          </p:cNvSpPr>
          <p:nvPr>
            <p:ph type="title"/>
          </p:nvPr>
        </p:nvSpPr>
        <p:spPr>
          <a:xfrm>
            <a:off x="964200" y="716515"/>
            <a:ext cx="5726400" cy="1457700"/>
          </a:xfrm>
          <a:prstGeom prst="rect">
            <a:avLst/>
          </a:prstGeom>
          <a:noFill/>
        </p:spPr>
        <p:txBody>
          <a:bodyPr spcFirstLastPara="1" wrap="square" lIns="121900" tIns="121900" rIns="121900" bIns="121900" anchor="ctr" anchorCtr="0">
            <a:noAutofit/>
          </a:bodyPr>
          <a:lstStyle>
            <a:lvl1pPr lvl="0" algn="l" rtl="0">
              <a:spcBef>
                <a:spcPts val="0"/>
              </a:spcBef>
              <a:spcAft>
                <a:spcPts val="0"/>
              </a:spcAft>
              <a:buSzPts val="4700"/>
              <a:buNone/>
              <a:defRPr sz="10000"/>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502" name="Google Shape;502;g18f83eb609f_5_380"/>
          <p:cNvSpPr txBox="1">
            <a:spLocks noGrp="1"/>
          </p:cNvSpPr>
          <p:nvPr>
            <p:ph type="subTitle" idx="1"/>
          </p:nvPr>
        </p:nvSpPr>
        <p:spPr>
          <a:xfrm>
            <a:off x="964200" y="2181219"/>
            <a:ext cx="4579500" cy="14577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503" name="Google Shape;503;g18f83eb609f_5_380"/>
          <p:cNvSpPr txBox="1"/>
          <p:nvPr/>
        </p:nvSpPr>
        <p:spPr>
          <a:xfrm>
            <a:off x="964200" y="4881933"/>
            <a:ext cx="5258700" cy="7317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600">
                <a:solidFill>
                  <a:schemeClr val="lt1"/>
                </a:solidFill>
                <a:latin typeface="Inter"/>
                <a:ea typeface="Inter"/>
                <a:cs typeface="Inter"/>
                <a:sym typeface="Inter"/>
              </a:rPr>
              <a:t>CREDITS: Diese Präsentationsvorlage wurde von </a:t>
            </a:r>
            <a:r>
              <a:rPr lang="en-US" sz="1600" b="1">
                <a:solidFill>
                  <a:schemeClr val="hlink"/>
                </a:solidFill>
                <a:uFill>
                  <a:noFill/>
                </a:uFill>
                <a:latin typeface="Inter"/>
                <a:ea typeface="Inter"/>
                <a:cs typeface="Inter"/>
                <a:sym typeface="Inter"/>
                <a:hlinkClick r:id="rId4"/>
              </a:rPr>
              <a:t>Slidesgo</a:t>
            </a:r>
            <a:r>
              <a:rPr lang="en-US" sz="1600">
                <a:solidFill>
                  <a:schemeClr val="lt1"/>
                </a:solidFill>
                <a:latin typeface="Inter"/>
                <a:ea typeface="Inter"/>
                <a:cs typeface="Inter"/>
                <a:sym typeface="Inter"/>
              </a:rPr>
              <a:t> erstellt, inklusive Icons von </a:t>
            </a:r>
            <a:r>
              <a:rPr lang="en-US" sz="1600" b="1">
                <a:solidFill>
                  <a:schemeClr val="hlink"/>
                </a:solidFill>
                <a:uFill>
                  <a:noFill/>
                </a:uFill>
                <a:latin typeface="Inter"/>
                <a:ea typeface="Inter"/>
                <a:cs typeface="Inter"/>
                <a:sym typeface="Inter"/>
                <a:hlinkClick r:id="rId5"/>
              </a:rPr>
              <a:t>Flaticon</a:t>
            </a:r>
            <a:r>
              <a:rPr lang="en-US" sz="1600">
                <a:solidFill>
                  <a:schemeClr val="lt1"/>
                </a:solidFill>
                <a:latin typeface="Inter"/>
                <a:ea typeface="Inter"/>
                <a:cs typeface="Inter"/>
                <a:sym typeface="Inter"/>
              </a:rPr>
              <a:t> und Infografiken &amp; Bilder von </a:t>
            </a:r>
            <a:r>
              <a:rPr lang="en-US" sz="1600" b="1">
                <a:solidFill>
                  <a:schemeClr val="hlink"/>
                </a:solidFill>
                <a:uFill>
                  <a:noFill/>
                </a:uFill>
                <a:latin typeface="Inter"/>
                <a:ea typeface="Inter"/>
                <a:cs typeface="Inter"/>
                <a:sym typeface="Inter"/>
                <a:hlinkClick r:id="rId6"/>
              </a:rPr>
              <a:t>Freepik</a:t>
            </a:r>
            <a:r>
              <a:rPr lang="en-US" sz="1600">
                <a:solidFill>
                  <a:schemeClr val="lt1"/>
                </a:solidFill>
                <a:latin typeface="Inter"/>
                <a:ea typeface="Inter"/>
                <a:cs typeface="Inter"/>
                <a:sym typeface="Inter"/>
              </a:rPr>
              <a:t> </a:t>
            </a:r>
            <a:endParaRPr sz="1600">
              <a:solidFill>
                <a:schemeClr val="lt1"/>
              </a:solidFill>
              <a:latin typeface="Inter"/>
              <a:ea typeface="Inter"/>
              <a:cs typeface="Inter"/>
              <a:sym typeface="Inte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04"/>
        <p:cNvGrpSpPr/>
        <p:nvPr/>
      </p:nvGrpSpPr>
      <p:grpSpPr>
        <a:xfrm>
          <a:off x="0" y="0"/>
          <a:ext cx="0" cy="0"/>
          <a:chOff x="0" y="0"/>
          <a:chExt cx="0" cy="0"/>
        </a:xfrm>
      </p:grpSpPr>
      <p:grpSp>
        <p:nvGrpSpPr>
          <p:cNvPr id="505" name="Google Shape;505;g18f83eb609f_5_387"/>
          <p:cNvGrpSpPr/>
          <p:nvPr/>
        </p:nvGrpSpPr>
        <p:grpSpPr>
          <a:xfrm rot="10800000">
            <a:off x="-9286" y="-10662"/>
            <a:ext cx="12202688" cy="6857829"/>
            <a:chOff x="3254492" y="-8125"/>
            <a:chExt cx="9152244" cy="5143500"/>
          </a:xfrm>
        </p:grpSpPr>
        <p:pic>
          <p:nvPicPr>
            <p:cNvPr id="506" name="Google Shape;506;g18f83eb609f_5_387"/>
            <p:cNvPicPr preferRelativeResize="0"/>
            <p:nvPr/>
          </p:nvPicPr>
          <p:blipFill rotWithShape="1">
            <a:blip r:embed="rId2">
              <a:alphaModFix/>
            </a:blip>
            <a:srcRect l="42329"/>
            <a:stretch/>
          </p:blipFill>
          <p:spPr>
            <a:xfrm>
              <a:off x="3254492" y="-8125"/>
              <a:ext cx="5273050" cy="5143500"/>
            </a:xfrm>
            <a:prstGeom prst="rect">
              <a:avLst/>
            </a:prstGeom>
            <a:noFill/>
            <a:ln>
              <a:noFill/>
            </a:ln>
          </p:spPr>
        </p:pic>
        <p:pic>
          <p:nvPicPr>
            <p:cNvPr id="507" name="Google Shape;507;g18f83eb609f_5_387"/>
            <p:cNvPicPr preferRelativeResize="0"/>
            <p:nvPr/>
          </p:nvPicPr>
          <p:blipFill rotWithShape="1">
            <a:blip r:embed="rId3">
              <a:alphaModFix/>
            </a:blip>
            <a:srcRect l="9327" r="38965"/>
            <a:stretch/>
          </p:blipFill>
          <p:spPr>
            <a:xfrm flipH="1">
              <a:off x="7678861" y="-8125"/>
              <a:ext cx="4727875" cy="5143500"/>
            </a:xfrm>
            <a:prstGeom prst="rect">
              <a:avLst/>
            </a:prstGeom>
            <a:noFill/>
            <a:ln>
              <a:noFill/>
            </a:ln>
          </p:spPr>
        </p:pic>
      </p:gr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08"/>
        <p:cNvGrpSpPr/>
        <p:nvPr/>
      </p:nvGrpSpPr>
      <p:grpSpPr>
        <a:xfrm>
          <a:off x="0" y="0"/>
          <a:ext cx="0" cy="0"/>
          <a:chOff x="0" y="0"/>
          <a:chExt cx="0" cy="0"/>
        </a:xfrm>
      </p:grpSpPr>
      <p:grpSp>
        <p:nvGrpSpPr>
          <p:cNvPr id="509" name="Google Shape;509;g18f83eb609f_5_391"/>
          <p:cNvGrpSpPr/>
          <p:nvPr/>
        </p:nvGrpSpPr>
        <p:grpSpPr>
          <a:xfrm>
            <a:off x="0" y="-10833"/>
            <a:ext cx="12191695" cy="6857829"/>
            <a:chOff x="0" y="-8125"/>
            <a:chExt cx="9144000" cy="5143500"/>
          </a:xfrm>
        </p:grpSpPr>
        <p:pic>
          <p:nvPicPr>
            <p:cNvPr id="510" name="Google Shape;510;g18f83eb609f_5_391"/>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511" name="Google Shape;511;g18f83eb609f_5_391"/>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15"/>
        <p:cNvGrpSpPr/>
        <p:nvPr/>
      </p:nvGrpSpPr>
      <p:grpSpPr>
        <a:xfrm>
          <a:off x="0" y="0"/>
          <a:ext cx="0" cy="0"/>
          <a:chOff x="0" y="0"/>
          <a:chExt cx="0" cy="0"/>
        </a:xfrm>
      </p:grpSpPr>
      <p:pic>
        <p:nvPicPr>
          <p:cNvPr id="516" name="Google Shape;516;g18f83eb609f_5_600"/>
          <p:cNvPicPr preferRelativeResize="0"/>
          <p:nvPr/>
        </p:nvPicPr>
        <p:blipFill rotWithShape="1">
          <a:blip r:embed="rId2">
            <a:alphaModFix/>
          </a:blip>
          <a:srcRect/>
          <a:stretch/>
        </p:blipFill>
        <p:spPr>
          <a:xfrm>
            <a:off x="0" y="-10833"/>
            <a:ext cx="12192000" cy="6858000"/>
          </a:xfrm>
          <a:prstGeom prst="rect">
            <a:avLst/>
          </a:prstGeom>
          <a:noFill/>
          <a:ln>
            <a:noFill/>
          </a:ln>
        </p:spPr>
      </p:pic>
      <p:sp>
        <p:nvSpPr>
          <p:cNvPr id="517" name="Google Shape;517;g18f83eb609f_5_600"/>
          <p:cNvSpPr txBox="1">
            <a:spLocks noGrp="1"/>
          </p:cNvSpPr>
          <p:nvPr>
            <p:ph type="ctrTitle"/>
          </p:nvPr>
        </p:nvSpPr>
        <p:spPr>
          <a:xfrm>
            <a:off x="5043000" y="1718551"/>
            <a:ext cx="6201900" cy="2834100"/>
          </a:xfrm>
          <a:prstGeom prst="rect">
            <a:avLst/>
          </a:prstGeom>
          <a:noFill/>
        </p:spPr>
        <p:txBody>
          <a:bodyPr spcFirstLastPara="1" wrap="square" lIns="121900" tIns="121900" rIns="121900" bIns="121900" anchor="ctr" anchorCtr="0">
            <a:noAutofit/>
          </a:bodyPr>
          <a:lstStyle>
            <a:lvl1pPr lvl="0" algn="r" rtl="0">
              <a:lnSpc>
                <a:spcPct val="90000"/>
              </a:lnSpc>
              <a:spcBef>
                <a:spcPts val="0"/>
              </a:spcBef>
              <a:spcAft>
                <a:spcPts val="0"/>
              </a:spcAft>
              <a:buSzPts val="6000"/>
              <a:buFont typeface="Loved by the King"/>
              <a:buNone/>
              <a:defRPr sz="7600"/>
            </a:lvl1pPr>
            <a:lvl2pPr lvl="1" algn="ctr" rtl="0">
              <a:spcBef>
                <a:spcPts val="0"/>
              </a:spcBef>
              <a:spcAft>
                <a:spcPts val="0"/>
              </a:spcAft>
              <a:buClr>
                <a:schemeClr val="lt1"/>
              </a:buClr>
              <a:buSzPts val="6900"/>
              <a:buNone/>
              <a:defRPr sz="6900">
                <a:solidFill>
                  <a:schemeClr val="lt1"/>
                </a:solidFill>
              </a:defRPr>
            </a:lvl2pPr>
            <a:lvl3pPr lvl="2" algn="ctr" rtl="0">
              <a:spcBef>
                <a:spcPts val="0"/>
              </a:spcBef>
              <a:spcAft>
                <a:spcPts val="0"/>
              </a:spcAft>
              <a:buClr>
                <a:schemeClr val="lt1"/>
              </a:buClr>
              <a:buSzPts val="6900"/>
              <a:buNone/>
              <a:defRPr sz="6900">
                <a:solidFill>
                  <a:schemeClr val="lt1"/>
                </a:solidFill>
              </a:defRPr>
            </a:lvl3pPr>
            <a:lvl4pPr lvl="3" algn="ctr" rtl="0">
              <a:spcBef>
                <a:spcPts val="0"/>
              </a:spcBef>
              <a:spcAft>
                <a:spcPts val="0"/>
              </a:spcAft>
              <a:buClr>
                <a:schemeClr val="lt1"/>
              </a:buClr>
              <a:buSzPts val="6900"/>
              <a:buNone/>
              <a:defRPr sz="6900">
                <a:solidFill>
                  <a:schemeClr val="lt1"/>
                </a:solidFill>
              </a:defRPr>
            </a:lvl4pPr>
            <a:lvl5pPr lvl="4" algn="ctr" rtl="0">
              <a:spcBef>
                <a:spcPts val="0"/>
              </a:spcBef>
              <a:spcAft>
                <a:spcPts val="0"/>
              </a:spcAft>
              <a:buClr>
                <a:schemeClr val="lt1"/>
              </a:buClr>
              <a:buSzPts val="6900"/>
              <a:buNone/>
              <a:defRPr sz="6900">
                <a:solidFill>
                  <a:schemeClr val="lt1"/>
                </a:solidFill>
              </a:defRPr>
            </a:lvl5pPr>
            <a:lvl6pPr lvl="5" algn="ctr" rtl="0">
              <a:spcBef>
                <a:spcPts val="0"/>
              </a:spcBef>
              <a:spcAft>
                <a:spcPts val="0"/>
              </a:spcAft>
              <a:buClr>
                <a:schemeClr val="lt1"/>
              </a:buClr>
              <a:buSzPts val="6900"/>
              <a:buNone/>
              <a:defRPr sz="6900">
                <a:solidFill>
                  <a:schemeClr val="lt1"/>
                </a:solidFill>
              </a:defRPr>
            </a:lvl6pPr>
            <a:lvl7pPr lvl="6" algn="ctr" rtl="0">
              <a:spcBef>
                <a:spcPts val="0"/>
              </a:spcBef>
              <a:spcAft>
                <a:spcPts val="0"/>
              </a:spcAft>
              <a:buClr>
                <a:schemeClr val="lt1"/>
              </a:buClr>
              <a:buSzPts val="6900"/>
              <a:buNone/>
              <a:defRPr sz="6900">
                <a:solidFill>
                  <a:schemeClr val="lt1"/>
                </a:solidFill>
              </a:defRPr>
            </a:lvl7pPr>
            <a:lvl8pPr lvl="7" algn="ctr" rtl="0">
              <a:spcBef>
                <a:spcPts val="0"/>
              </a:spcBef>
              <a:spcAft>
                <a:spcPts val="0"/>
              </a:spcAft>
              <a:buClr>
                <a:schemeClr val="lt1"/>
              </a:buClr>
              <a:buSzPts val="6900"/>
              <a:buNone/>
              <a:defRPr sz="6900">
                <a:solidFill>
                  <a:schemeClr val="lt1"/>
                </a:solidFill>
              </a:defRPr>
            </a:lvl8pPr>
            <a:lvl9pPr lvl="8" algn="ctr" rtl="0">
              <a:spcBef>
                <a:spcPts val="0"/>
              </a:spcBef>
              <a:spcAft>
                <a:spcPts val="0"/>
              </a:spcAft>
              <a:buClr>
                <a:schemeClr val="lt1"/>
              </a:buClr>
              <a:buSzPts val="6900"/>
              <a:buNone/>
              <a:defRPr sz="6900">
                <a:solidFill>
                  <a:schemeClr val="lt1"/>
                </a:solidFill>
              </a:defRPr>
            </a:lvl9pPr>
          </a:lstStyle>
          <a:p>
            <a:endParaRPr/>
          </a:p>
        </p:txBody>
      </p:sp>
      <p:sp>
        <p:nvSpPr>
          <p:cNvPr id="518" name="Google Shape;518;g18f83eb609f_5_600"/>
          <p:cNvSpPr txBox="1">
            <a:spLocks noGrp="1"/>
          </p:cNvSpPr>
          <p:nvPr>
            <p:ph type="subTitle" idx="1"/>
          </p:nvPr>
        </p:nvSpPr>
        <p:spPr>
          <a:xfrm>
            <a:off x="6208100" y="4651849"/>
            <a:ext cx="5037300" cy="4875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2000"/>
              <a:buNone/>
              <a:defRPr sz="2100">
                <a:latin typeface="Mulish Medium"/>
                <a:ea typeface="Mulish Medium"/>
                <a:cs typeface="Mulish Medium"/>
                <a:sym typeface="Mulish Medium"/>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9"/>
        <p:cNvGrpSpPr/>
        <p:nvPr/>
      </p:nvGrpSpPr>
      <p:grpSpPr>
        <a:xfrm>
          <a:off x="0" y="0"/>
          <a:ext cx="0" cy="0"/>
          <a:chOff x="0" y="0"/>
          <a:chExt cx="0" cy="0"/>
        </a:xfrm>
      </p:grpSpPr>
      <p:grpSp>
        <p:nvGrpSpPr>
          <p:cNvPr id="520" name="Google Shape;520;g18f83eb609f_5_604"/>
          <p:cNvGrpSpPr/>
          <p:nvPr/>
        </p:nvGrpSpPr>
        <p:grpSpPr>
          <a:xfrm>
            <a:off x="0" y="-10833"/>
            <a:ext cx="12191695" cy="6857829"/>
            <a:chOff x="0" y="-8125"/>
            <a:chExt cx="9144000" cy="5143500"/>
          </a:xfrm>
        </p:grpSpPr>
        <p:pic>
          <p:nvPicPr>
            <p:cNvPr id="521" name="Google Shape;521;g18f83eb609f_5_604"/>
            <p:cNvPicPr preferRelativeResize="0"/>
            <p:nvPr/>
          </p:nvPicPr>
          <p:blipFill rotWithShape="1">
            <a:blip r:embed="rId2">
              <a:alphaModFix/>
            </a:blip>
            <a:srcRect l="27572"/>
            <a:stretch/>
          </p:blipFill>
          <p:spPr>
            <a:xfrm>
              <a:off x="0" y="-8125"/>
              <a:ext cx="6622550" cy="5143500"/>
            </a:xfrm>
            <a:prstGeom prst="rect">
              <a:avLst/>
            </a:prstGeom>
            <a:noFill/>
            <a:ln>
              <a:noFill/>
            </a:ln>
          </p:spPr>
        </p:pic>
        <p:pic>
          <p:nvPicPr>
            <p:cNvPr id="522" name="Google Shape;522;g18f83eb609f_5_604"/>
            <p:cNvPicPr preferRelativeResize="0"/>
            <p:nvPr/>
          </p:nvPicPr>
          <p:blipFill rotWithShape="1">
            <a:blip r:embed="rId3">
              <a:alphaModFix/>
            </a:blip>
            <a:srcRect l="20835"/>
            <a:stretch/>
          </p:blipFill>
          <p:spPr>
            <a:xfrm flipH="1">
              <a:off x="1905000" y="-8125"/>
              <a:ext cx="7239000" cy="5143500"/>
            </a:xfrm>
            <a:prstGeom prst="rect">
              <a:avLst/>
            </a:prstGeom>
            <a:noFill/>
            <a:ln>
              <a:noFill/>
            </a:ln>
          </p:spPr>
        </p:pic>
      </p:grpSp>
      <p:sp>
        <p:nvSpPr>
          <p:cNvPr id="523" name="Google Shape;523;g18f83eb609f_5_604"/>
          <p:cNvSpPr txBox="1">
            <a:spLocks noGrp="1"/>
          </p:cNvSpPr>
          <p:nvPr>
            <p:ph type="title"/>
          </p:nvPr>
        </p:nvSpPr>
        <p:spPr>
          <a:xfrm>
            <a:off x="2528400" y="3736332"/>
            <a:ext cx="7135200" cy="9753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4800"/>
              <a:buNone/>
              <a:defRPr sz="73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524" name="Google Shape;524;g18f83eb609f_5_604"/>
          <p:cNvSpPr txBox="1">
            <a:spLocks noGrp="1"/>
          </p:cNvSpPr>
          <p:nvPr>
            <p:ph type="title" idx="2" hasCustomPrompt="1"/>
          </p:nvPr>
        </p:nvSpPr>
        <p:spPr>
          <a:xfrm>
            <a:off x="5486400" y="2111826"/>
            <a:ext cx="1219200" cy="9213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8000"/>
              <a:buNone/>
              <a:defRPr sz="87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525" name="Google Shape;525;g18f83eb609f_5_604"/>
          <p:cNvSpPr txBox="1">
            <a:spLocks noGrp="1"/>
          </p:cNvSpPr>
          <p:nvPr>
            <p:ph type="subTitle" idx="1"/>
          </p:nvPr>
        </p:nvSpPr>
        <p:spPr>
          <a:xfrm>
            <a:off x="2529600" y="4711565"/>
            <a:ext cx="7132800" cy="487500"/>
          </a:xfrm>
          <a:prstGeom prst="rect">
            <a:avLst/>
          </a:prstGeom>
          <a:no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3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26"/>
        <p:cNvGrpSpPr/>
        <p:nvPr/>
      </p:nvGrpSpPr>
      <p:grpSpPr>
        <a:xfrm>
          <a:off x="0" y="0"/>
          <a:ext cx="0" cy="0"/>
          <a:chOff x="0" y="0"/>
          <a:chExt cx="0" cy="0"/>
        </a:xfrm>
      </p:grpSpPr>
      <p:pic>
        <p:nvPicPr>
          <p:cNvPr id="527" name="Google Shape;527;g18f83eb609f_5_611"/>
          <p:cNvPicPr preferRelativeResize="0"/>
          <p:nvPr/>
        </p:nvPicPr>
        <p:blipFill rotWithShape="1">
          <a:blip r:embed="rId2">
            <a:alphaModFix/>
          </a:blip>
          <a:srcRect l="15074"/>
          <a:stretch/>
        </p:blipFill>
        <p:spPr>
          <a:xfrm>
            <a:off x="0" y="-10833"/>
            <a:ext cx="10354066" cy="6858000"/>
          </a:xfrm>
          <a:prstGeom prst="rect">
            <a:avLst/>
          </a:prstGeom>
          <a:noFill/>
          <a:ln>
            <a:noFill/>
          </a:ln>
        </p:spPr>
      </p:pic>
      <p:sp>
        <p:nvSpPr>
          <p:cNvPr id="528" name="Google Shape;528;g18f83eb609f_5_611"/>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Clr>
                <a:schemeClr val="lt1"/>
              </a:buClr>
              <a:buSzPts val="4700"/>
              <a:buNone/>
              <a:defRPr>
                <a:solidFill>
                  <a:schemeClr val="lt1"/>
                </a:solidFill>
              </a:defRPr>
            </a:lvl2pPr>
            <a:lvl3pPr lvl="2" algn="ctr" rtl="0">
              <a:spcBef>
                <a:spcPts val="0"/>
              </a:spcBef>
              <a:spcAft>
                <a:spcPts val="0"/>
              </a:spcAft>
              <a:buClr>
                <a:schemeClr val="lt1"/>
              </a:buClr>
              <a:buSzPts val="4700"/>
              <a:buNone/>
              <a:defRPr>
                <a:solidFill>
                  <a:schemeClr val="lt1"/>
                </a:solidFill>
              </a:defRPr>
            </a:lvl3pPr>
            <a:lvl4pPr lvl="3" algn="ctr" rtl="0">
              <a:spcBef>
                <a:spcPts val="0"/>
              </a:spcBef>
              <a:spcAft>
                <a:spcPts val="0"/>
              </a:spcAft>
              <a:buClr>
                <a:schemeClr val="lt1"/>
              </a:buClr>
              <a:buSzPts val="4700"/>
              <a:buNone/>
              <a:defRPr>
                <a:solidFill>
                  <a:schemeClr val="lt1"/>
                </a:solidFill>
              </a:defRPr>
            </a:lvl4pPr>
            <a:lvl5pPr lvl="4" algn="ctr" rtl="0">
              <a:spcBef>
                <a:spcPts val="0"/>
              </a:spcBef>
              <a:spcAft>
                <a:spcPts val="0"/>
              </a:spcAft>
              <a:buClr>
                <a:schemeClr val="lt1"/>
              </a:buClr>
              <a:buSzPts val="4700"/>
              <a:buNone/>
              <a:defRPr>
                <a:solidFill>
                  <a:schemeClr val="lt1"/>
                </a:solidFill>
              </a:defRPr>
            </a:lvl5pPr>
            <a:lvl6pPr lvl="5" algn="ctr" rtl="0">
              <a:spcBef>
                <a:spcPts val="0"/>
              </a:spcBef>
              <a:spcAft>
                <a:spcPts val="0"/>
              </a:spcAft>
              <a:buClr>
                <a:schemeClr val="lt1"/>
              </a:buClr>
              <a:buSzPts val="4700"/>
              <a:buNone/>
              <a:defRPr>
                <a:solidFill>
                  <a:schemeClr val="lt1"/>
                </a:solidFill>
              </a:defRPr>
            </a:lvl6pPr>
            <a:lvl7pPr lvl="6" algn="ctr" rtl="0">
              <a:spcBef>
                <a:spcPts val="0"/>
              </a:spcBef>
              <a:spcAft>
                <a:spcPts val="0"/>
              </a:spcAft>
              <a:buClr>
                <a:schemeClr val="lt1"/>
              </a:buClr>
              <a:buSzPts val="4700"/>
              <a:buNone/>
              <a:defRPr>
                <a:solidFill>
                  <a:schemeClr val="lt1"/>
                </a:solidFill>
              </a:defRPr>
            </a:lvl7pPr>
            <a:lvl8pPr lvl="7" algn="ctr" rtl="0">
              <a:spcBef>
                <a:spcPts val="0"/>
              </a:spcBef>
              <a:spcAft>
                <a:spcPts val="0"/>
              </a:spcAft>
              <a:buClr>
                <a:schemeClr val="lt1"/>
              </a:buClr>
              <a:buSzPts val="4700"/>
              <a:buNone/>
              <a:defRPr>
                <a:solidFill>
                  <a:schemeClr val="lt1"/>
                </a:solidFill>
              </a:defRPr>
            </a:lvl8pPr>
            <a:lvl9pPr lvl="8" algn="ctr" rtl="0">
              <a:spcBef>
                <a:spcPts val="0"/>
              </a:spcBef>
              <a:spcAft>
                <a:spcPts val="0"/>
              </a:spcAft>
              <a:buClr>
                <a:schemeClr val="lt1"/>
              </a:buClr>
              <a:buSzPts val="4700"/>
              <a:buNone/>
              <a:defRPr>
                <a:solidFill>
                  <a:schemeClr val="lt1"/>
                </a:solidFill>
              </a:defRPr>
            </a:lvl9pPr>
          </a:lstStyle>
          <a:p>
            <a:endParaRPr/>
          </a:p>
        </p:txBody>
      </p:sp>
      <p:sp>
        <p:nvSpPr>
          <p:cNvPr id="529" name="Google Shape;529;g18f83eb609f_5_611"/>
          <p:cNvSpPr txBox="1">
            <a:spLocks noGrp="1"/>
          </p:cNvSpPr>
          <p:nvPr>
            <p:ph type="body" idx="1"/>
          </p:nvPr>
        </p:nvSpPr>
        <p:spPr>
          <a:xfrm>
            <a:off x="955867" y="1384633"/>
            <a:ext cx="10272000" cy="4748100"/>
          </a:xfrm>
          <a:prstGeom prst="rect">
            <a:avLst/>
          </a:prstGeom>
        </p:spPr>
        <p:txBody>
          <a:bodyPr spcFirstLastPara="1" wrap="square" lIns="121900" tIns="121900" rIns="121900" bIns="121900" anchor="ctr" anchorCtr="0">
            <a:noAutofit/>
          </a:bodyPr>
          <a:lstStyle>
            <a:lvl1pPr marL="457200" lvl="0" indent="-361950" rtl="0">
              <a:lnSpc>
                <a:spcPct val="100000"/>
              </a:lnSpc>
              <a:spcBef>
                <a:spcPts val="0"/>
              </a:spcBef>
              <a:spcAft>
                <a:spcPts val="0"/>
              </a:spcAft>
              <a:buSzPts val="2100"/>
              <a:buFont typeface="Inter SemiBold"/>
              <a:buAutoNum type="arabicPeriod"/>
              <a:defRPr sz="1500"/>
            </a:lvl1pPr>
            <a:lvl2pPr marL="914400" lvl="1" indent="-361950" rtl="0">
              <a:lnSpc>
                <a:spcPct val="100000"/>
              </a:lnSpc>
              <a:spcBef>
                <a:spcPts val="0"/>
              </a:spcBef>
              <a:spcAft>
                <a:spcPts val="0"/>
              </a:spcAft>
              <a:buSzPts val="2100"/>
              <a:buFont typeface="Roboto Condensed Light"/>
              <a:buAutoNum type="alphaLcPeriod"/>
              <a:defRPr sz="2100"/>
            </a:lvl2pPr>
            <a:lvl3pPr marL="1371600" lvl="2" indent="-361950" rtl="0">
              <a:lnSpc>
                <a:spcPct val="100000"/>
              </a:lnSpc>
              <a:spcBef>
                <a:spcPts val="0"/>
              </a:spcBef>
              <a:spcAft>
                <a:spcPts val="0"/>
              </a:spcAft>
              <a:buSzPts val="2100"/>
              <a:buFont typeface="Roboto Condensed Light"/>
              <a:buAutoNum type="romanLcPeriod"/>
              <a:defRPr sz="2100"/>
            </a:lvl3pPr>
            <a:lvl4pPr marL="1828800" lvl="3" indent="-361950" rtl="0">
              <a:lnSpc>
                <a:spcPct val="100000"/>
              </a:lnSpc>
              <a:spcBef>
                <a:spcPts val="0"/>
              </a:spcBef>
              <a:spcAft>
                <a:spcPts val="0"/>
              </a:spcAft>
              <a:buSzPts val="2100"/>
              <a:buFont typeface="Roboto Condensed Light"/>
              <a:buAutoNum type="arabicPeriod"/>
              <a:defRPr sz="2100"/>
            </a:lvl4pPr>
            <a:lvl5pPr marL="2286000" lvl="4" indent="-361950" rtl="0">
              <a:lnSpc>
                <a:spcPct val="100000"/>
              </a:lnSpc>
              <a:spcBef>
                <a:spcPts val="0"/>
              </a:spcBef>
              <a:spcAft>
                <a:spcPts val="0"/>
              </a:spcAft>
              <a:buSzPts val="2100"/>
              <a:buFont typeface="Roboto Condensed Light"/>
              <a:buAutoNum type="alphaLcPeriod"/>
              <a:defRPr sz="2100"/>
            </a:lvl5pPr>
            <a:lvl6pPr marL="2743200" lvl="5" indent="-361950" rtl="0">
              <a:lnSpc>
                <a:spcPct val="100000"/>
              </a:lnSpc>
              <a:spcBef>
                <a:spcPts val="0"/>
              </a:spcBef>
              <a:spcAft>
                <a:spcPts val="0"/>
              </a:spcAft>
              <a:buSzPts val="2100"/>
              <a:buFont typeface="Roboto Condensed Light"/>
              <a:buAutoNum type="romanLcPeriod"/>
              <a:defRPr sz="2100"/>
            </a:lvl6pPr>
            <a:lvl7pPr marL="3200400" lvl="6" indent="-361950" rtl="0">
              <a:lnSpc>
                <a:spcPct val="100000"/>
              </a:lnSpc>
              <a:spcBef>
                <a:spcPts val="0"/>
              </a:spcBef>
              <a:spcAft>
                <a:spcPts val="0"/>
              </a:spcAft>
              <a:buSzPts val="2100"/>
              <a:buFont typeface="Roboto Condensed Light"/>
              <a:buAutoNum type="arabicPeriod"/>
              <a:defRPr sz="2100"/>
            </a:lvl7pPr>
            <a:lvl8pPr marL="3657600" lvl="7" indent="-361950" rtl="0">
              <a:lnSpc>
                <a:spcPct val="100000"/>
              </a:lnSpc>
              <a:spcBef>
                <a:spcPts val="0"/>
              </a:spcBef>
              <a:spcAft>
                <a:spcPts val="0"/>
              </a:spcAft>
              <a:buSzPts val="2100"/>
              <a:buFont typeface="Roboto Condensed Light"/>
              <a:buAutoNum type="alphaLcPeriod"/>
              <a:defRPr sz="2100"/>
            </a:lvl8pPr>
            <a:lvl9pPr marL="4114800" lvl="8" indent="-361950" rtl="0">
              <a:lnSpc>
                <a:spcPct val="100000"/>
              </a:lnSpc>
              <a:spcBef>
                <a:spcPts val="0"/>
              </a:spcBef>
              <a:spcAft>
                <a:spcPts val="0"/>
              </a:spcAft>
              <a:buSzPts val="2100"/>
              <a:buFont typeface="Roboto Condensed Light"/>
              <a:buAutoNum type="romanLcPeriod"/>
              <a:defRPr sz="2100"/>
            </a:lvl9pPr>
          </a:lstStyle>
          <a:p>
            <a:endParaRPr/>
          </a:p>
        </p:txBody>
      </p:sp>
      <p:pic>
        <p:nvPicPr>
          <p:cNvPr id="530" name="Google Shape;530;g18f83eb609f_5_611"/>
          <p:cNvPicPr preferRelativeResize="0"/>
          <p:nvPr/>
        </p:nvPicPr>
        <p:blipFill rotWithShape="1">
          <a:blip r:embed="rId3">
            <a:alphaModFix/>
          </a:blip>
          <a:srcRect l="35831" r="48145"/>
          <a:stretch/>
        </p:blipFill>
        <p:spPr>
          <a:xfrm flipH="1">
            <a:off x="10238501" y="-10833"/>
            <a:ext cx="1953499" cy="685800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31"/>
        <p:cNvGrpSpPr/>
        <p:nvPr/>
      </p:nvGrpSpPr>
      <p:grpSpPr>
        <a:xfrm>
          <a:off x="0" y="0"/>
          <a:ext cx="0" cy="0"/>
          <a:chOff x="0" y="0"/>
          <a:chExt cx="0" cy="0"/>
        </a:xfrm>
      </p:grpSpPr>
      <p:pic>
        <p:nvPicPr>
          <p:cNvPr id="532" name="Google Shape;532;g18f83eb609f_5_616"/>
          <p:cNvPicPr preferRelativeResize="0"/>
          <p:nvPr/>
        </p:nvPicPr>
        <p:blipFill rotWithShape="1">
          <a:blip r:embed="rId2">
            <a:alphaModFix/>
          </a:blip>
          <a:srcRect l="73176"/>
          <a:stretch/>
        </p:blipFill>
        <p:spPr>
          <a:xfrm rot="10800000">
            <a:off x="8929266" y="-10833"/>
            <a:ext cx="3270202" cy="6858000"/>
          </a:xfrm>
          <a:prstGeom prst="rect">
            <a:avLst/>
          </a:prstGeom>
          <a:noFill/>
          <a:ln>
            <a:noFill/>
          </a:ln>
        </p:spPr>
      </p:pic>
      <p:pic>
        <p:nvPicPr>
          <p:cNvPr id="533" name="Google Shape;533;g18f83eb609f_5_616"/>
          <p:cNvPicPr preferRelativeResize="0"/>
          <p:nvPr/>
        </p:nvPicPr>
        <p:blipFill rotWithShape="1">
          <a:blip r:embed="rId2">
            <a:alphaModFix/>
          </a:blip>
          <a:srcRect l="26578"/>
          <a:stretch/>
        </p:blipFill>
        <p:spPr>
          <a:xfrm rot="10800000" flipH="1">
            <a:off x="-10567" y="-10833"/>
            <a:ext cx="8951366" cy="6858000"/>
          </a:xfrm>
          <a:prstGeom prst="rect">
            <a:avLst/>
          </a:prstGeom>
          <a:noFill/>
          <a:ln>
            <a:noFill/>
          </a:ln>
        </p:spPr>
      </p:pic>
      <p:sp>
        <p:nvSpPr>
          <p:cNvPr id="534" name="Google Shape;534;g18f83eb609f_5_616"/>
          <p:cNvSpPr txBox="1">
            <a:spLocks noGrp="1"/>
          </p:cNvSpPr>
          <p:nvPr>
            <p:ph type="title"/>
          </p:nvPr>
        </p:nvSpPr>
        <p:spPr>
          <a:xfrm>
            <a:off x="1585183" y="3602475"/>
            <a:ext cx="3884400" cy="4875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700"/>
              <a:buNone/>
              <a:defRPr sz="3300" b="0">
                <a:solidFill>
                  <a:schemeClr val="lt1"/>
                </a:solidFill>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535" name="Google Shape;535;g18f83eb609f_5_616"/>
          <p:cNvSpPr txBox="1">
            <a:spLocks noGrp="1"/>
          </p:cNvSpPr>
          <p:nvPr>
            <p:ph type="title" idx="2"/>
          </p:nvPr>
        </p:nvSpPr>
        <p:spPr>
          <a:xfrm>
            <a:off x="6722817" y="3602514"/>
            <a:ext cx="3884400" cy="4875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700"/>
              <a:buNone/>
              <a:defRPr sz="3300" b="0">
                <a:solidFill>
                  <a:schemeClr val="lt1"/>
                </a:solidFill>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536" name="Google Shape;536;g18f83eb609f_5_616"/>
          <p:cNvSpPr txBox="1">
            <a:spLocks noGrp="1"/>
          </p:cNvSpPr>
          <p:nvPr>
            <p:ph type="subTitle" idx="1"/>
          </p:nvPr>
        </p:nvSpPr>
        <p:spPr>
          <a:xfrm>
            <a:off x="6722817" y="4196153"/>
            <a:ext cx="3884400" cy="1167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537" name="Google Shape;537;g18f83eb609f_5_616"/>
          <p:cNvSpPr txBox="1">
            <a:spLocks noGrp="1"/>
          </p:cNvSpPr>
          <p:nvPr>
            <p:ph type="subTitle" idx="3"/>
          </p:nvPr>
        </p:nvSpPr>
        <p:spPr>
          <a:xfrm>
            <a:off x="1584783" y="4196152"/>
            <a:ext cx="3885300" cy="1167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538" name="Google Shape;538;g18f83eb609f_5_616"/>
          <p:cNvSpPr txBox="1">
            <a:spLocks noGrp="1"/>
          </p:cNvSpPr>
          <p:nvPr>
            <p:ph type="title" idx="4"/>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sz="4700"/>
            </a:lvl1pPr>
            <a:lvl2pPr lvl="1" algn="ctr" rtl="0">
              <a:spcBef>
                <a:spcPts val="0"/>
              </a:spcBef>
              <a:spcAft>
                <a:spcPts val="0"/>
              </a:spcAft>
              <a:buClr>
                <a:schemeClr val="lt1"/>
              </a:buClr>
              <a:buSzPts val="4700"/>
              <a:buNone/>
              <a:defRPr>
                <a:solidFill>
                  <a:schemeClr val="lt1"/>
                </a:solidFill>
              </a:defRPr>
            </a:lvl2pPr>
            <a:lvl3pPr lvl="2" algn="ctr" rtl="0">
              <a:spcBef>
                <a:spcPts val="0"/>
              </a:spcBef>
              <a:spcAft>
                <a:spcPts val="0"/>
              </a:spcAft>
              <a:buClr>
                <a:schemeClr val="lt1"/>
              </a:buClr>
              <a:buSzPts val="4700"/>
              <a:buNone/>
              <a:defRPr>
                <a:solidFill>
                  <a:schemeClr val="lt1"/>
                </a:solidFill>
              </a:defRPr>
            </a:lvl3pPr>
            <a:lvl4pPr lvl="3" algn="ctr" rtl="0">
              <a:spcBef>
                <a:spcPts val="0"/>
              </a:spcBef>
              <a:spcAft>
                <a:spcPts val="0"/>
              </a:spcAft>
              <a:buClr>
                <a:schemeClr val="lt1"/>
              </a:buClr>
              <a:buSzPts val="4700"/>
              <a:buNone/>
              <a:defRPr>
                <a:solidFill>
                  <a:schemeClr val="lt1"/>
                </a:solidFill>
              </a:defRPr>
            </a:lvl4pPr>
            <a:lvl5pPr lvl="4" algn="ctr" rtl="0">
              <a:spcBef>
                <a:spcPts val="0"/>
              </a:spcBef>
              <a:spcAft>
                <a:spcPts val="0"/>
              </a:spcAft>
              <a:buClr>
                <a:schemeClr val="lt1"/>
              </a:buClr>
              <a:buSzPts val="4700"/>
              <a:buNone/>
              <a:defRPr>
                <a:solidFill>
                  <a:schemeClr val="lt1"/>
                </a:solidFill>
              </a:defRPr>
            </a:lvl5pPr>
            <a:lvl6pPr lvl="5" algn="ctr" rtl="0">
              <a:spcBef>
                <a:spcPts val="0"/>
              </a:spcBef>
              <a:spcAft>
                <a:spcPts val="0"/>
              </a:spcAft>
              <a:buClr>
                <a:schemeClr val="lt1"/>
              </a:buClr>
              <a:buSzPts val="4700"/>
              <a:buNone/>
              <a:defRPr>
                <a:solidFill>
                  <a:schemeClr val="lt1"/>
                </a:solidFill>
              </a:defRPr>
            </a:lvl6pPr>
            <a:lvl7pPr lvl="6" algn="ctr" rtl="0">
              <a:spcBef>
                <a:spcPts val="0"/>
              </a:spcBef>
              <a:spcAft>
                <a:spcPts val="0"/>
              </a:spcAft>
              <a:buClr>
                <a:schemeClr val="lt1"/>
              </a:buClr>
              <a:buSzPts val="4700"/>
              <a:buNone/>
              <a:defRPr>
                <a:solidFill>
                  <a:schemeClr val="lt1"/>
                </a:solidFill>
              </a:defRPr>
            </a:lvl7pPr>
            <a:lvl8pPr lvl="7" algn="ctr" rtl="0">
              <a:spcBef>
                <a:spcPts val="0"/>
              </a:spcBef>
              <a:spcAft>
                <a:spcPts val="0"/>
              </a:spcAft>
              <a:buClr>
                <a:schemeClr val="lt1"/>
              </a:buClr>
              <a:buSzPts val="4700"/>
              <a:buNone/>
              <a:defRPr>
                <a:solidFill>
                  <a:schemeClr val="lt1"/>
                </a:solidFill>
              </a:defRPr>
            </a:lvl8pPr>
            <a:lvl9pPr lvl="8" algn="ctr" rtl="0">
              <a:spcBef>
                <a:spcPts val="0"/>
              </a:spcBef>
              <a:spcAft>
                <a:spcPts val="0"/>
              </a:spcAft>
              <a:buClr>
                <a:schemeClr val="lt1"/>
              </a:buClr>
              <a:buSzPts val="4700"/>
              <a:buNone/>
              <a:defRPr>
                <a:solidFill>
                  <a:schemeClr val="lt1"/>
                </a:solidFill>
              </a:defRPr>
            </a:lvl9pPr>
          </a:lstStyle>
          <a:p>
            <a:endParaRPr/>
          </a:p>
        </p:txBody>
      </p:sp>
      <p:sp>
        <p:nvSpPr>
          <p:cNvPr id="539" name="Google Shape;539;g18f83eb609f_5_616"/>
          <p:cNvSpPr/>
          <p:nvPr/>
        </p:nvSpPr>
        <p:spPr>
          <a:xfrm>
            <a:off x="9485839" y="6330162"/>
            <a:ext cx="149153" cy="64217"/>
          </a:xfrm>
          <a:custGeom>
            <a:avLst/>
            <a:gdLst/>
            <a:ahLst/>
            <a:cxnLst/>
            <a:rect l="l" t="t" r="r" b="b"/>
            <a:pathLst>
              <a:path w="2966" h="1277" fill="none" extrusionOk="0">
                <a:moveTo>
                  <a:pt x="0" y="19"/>
                </a:moveTo>
                <a:lnTo>
                  <a:pt x="0" y="19"/>
                </a:lnTo>
                <a:lnTo>
                  <a:pt x="0" y="19"/>
                </a:lnTo>
                <a:lnTo>
                  <a:pt x="601" y="0"/>
                </a:lnTo>
                <a:lnTo>
                  <a:pt x="601" y="0"/>
                </a:lnTo>
                <a:lnTo>
                  <a:pt x="1220" y="19"/>
                </a:lnTo>
                <a:lnTo>
                  <a:pt x="1802" y="75"/>
                </a:lnTo>
                <a:lnTo>
                  <a:pt x="1802" y="75"/>
                </a:lnTo>
                <a:lnTo>
                  <a:pt x="2121" y="113"/>
                </a:lnTo>
                <a:lnTo>
                  <a:pt x="2308" y="150"/>
                </a:lnTo>
                <a:lnTo>
                  <a:pt x="2496" y="188"/>
                </a:lnTo>
                <a:lnTo>
                  <a:pt x="2684" y="263"/>
                </a:lnTo>
                <a:lnTo>
                  <a:pt x="2759" y="319"/>
                </a:lnTo>
                <a:lnTo>
                  <a:pt x="2834" y="376"/>
                </a:lnTo>
                <a:lnTo>
                  <a:pt x="2890" y="432"/>
                </a:lnTo>
                <a:lnTo>
                  <a:pt x="2928" y="507"/>
                </a:lnTo>
                <a:lnTo>
                  <a:pt x="2946" y="582"/>
                </a:lnTo>
                <a:lnTo>
                  <a:pt x="2965" y="676"/>
                </a:lnTo>
                <a:lnTo>
                  <a:pt x="2965" y="676"/>
                </a:lnTo>
                <a:lnTo>
                  <a:pt x="2965" y="770"/>
                </a:lnTo>
                <a:lnTo>
                  <a:pt x="2928" y="864"/>
                </a:lnTo>
                <a:lnTo>
                  <a:pt x="2890" y="976"/>
                </a:lnTo>
                <a:lnTo>
                  <a:pt x="2834" y="1089"/>
                </a:lnTo>
                <a:lnTo>
                  <a:pt x="2834" y="1089"/>
                </a:lnTo>
                <a:lnTo>
                  <a:pt x="2796" y="1126"/>
                </a:lnTo>
                <a:lnTo>
                  <a:pt x="2740" y="1183"/>
                </a:lnTo>
                <a:lnTo>
                  <a:pt x="2665" y="1201"/>
                </a:lnTo>
                <a:lnTo>
                  <a:pt x="2590" y="1239"/>
                </a:lnTo>
                <a:lnTo>
                  <a:pt x="2402" y="1258"/>
                </a:lnTo>
                <a:lnTo>
                  <a:pt x="2177" y="1276"/>
                </a:lnTo>
                <a:lnTo>
                  <a:pt x="2177" y="1276"/>
                </a:lnTo>
                <a:lnTo>
                  <a:pt x="1896" y="1258"/>
                </a:lnTo>
                <a:lnTo>
                  <a:pt x="1614" y="1220"/>
                </a:lnTo>
                <a:lnTo>
                  <a:pt x="1389" y="1183"/>
                </a:lnTo>
                <a:lnTo>
                  <a:pt x="1220" y="1145"/>
                </a:lnTo>
                <a:lnTo>
                  <a:pt x="1220" y="1145"/>
                </a:lnTo>
                <a:lnTo>
                  <a:pt x="976" y="1051"/>
                </a:lnTo>
                <a:lnTo>
                  <a:pt x="770" y="939"/>
                </a:lnTo>
                <a:lnTo>
                  <a:pt x="601" y="826"/>
                </a:lnTo>
                <a:lnTo>
                  <a:pt x="432" y="676"/>
                </a:lnTo>
                <a:lnTo>
                  <a:pt x="301" y="526"/>
                </a:lnTo>
                <a:lnTo>
                  <a:pt x="169" y="376"/>
                </a:lnTo>
                <a:lnTo>
                  <a:pt x="75" y="207"/>
                </a:lnTo>
                <a:lnTo>
                  <a:pt x="0" y="19"/>
                </a:lnTo>
                <a:lnTo>
                  <a:pt x="0" y="19"/>
                </a:lnTo>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0" name="Google Shape;540;g18f83eb609f_5_616"/>
          <p:cNvSpPr/>
          <p:nvPr/>
        </p:nvSpPr>
        <p:spPr>
          <a:xfrm>
            <a:off x="8459147" y="6520743"/>
            <a:ext cx="29318" cy="88757"/>
          </a:xfrm>
          <a:custGeom>
            <a:avLst/>
            <a:gdLst/>
            <a:ahLst/>
            <a:cxnLst/>
            <a:rect l="l" t="t" r="r" b="b"/>
            <a:pathLst>
              <a:path w="583" h="1765" fill="none" extrusionOk="0">
                <a:moveTo>
                  <a:pt x="1" y="1765"/>
                </a:moveTo>
                <a:lnTo>
                  <a:pt x="1" y="1765"/>
                </a:lnTo>
                <a:lnTo>
                  <a:pt x="1" y="1521"/>
                </a:lnTo>
                <a:lnTo>
                  <a:pt x="1" y="1277"/>
                </a:lnTo>
                <a:lnTo>
                  <a:pt x="39" y="1052"/>
                </a:lnTo>
                <a:lnTo>
                  <a:pt x="95" y="808"/>
                </a:lnTo>
                <a:lnTo>
                  <a:pt x="170" y="583"/>
                </a:lnTo>
                <a:lnTo>
                  <a:pt x="264" y="376"/>
                </a:lnTo>
                <a:lnTo>
                  <a:pt x="414" y="170"/>
                </a:lnTo>
                <a:lnTo>
                  <a:pt x="583" y="1"/>
                </a:lnTo>
                <a:lnTo>
                  <a:pt x="583" y="1"/>
                </a:lnTo>
                <a:lnTo>
                  <a:pt x="470" y="170"/>
                </a:lnTo>
                <a:lnTo>
                  <a:pt x="376" y="339"/>
                </a:lnTo>
                <a:lnTo>
                  <a:pt x="282" y="508"/>
                </a:lnTo>
                <a:lnTo>
                  <a:pt x="207" y="695"/>
                </a:lnTo>
                <a:lnTo>
                  <a:pt x="95" y="1052"/>
                </a:lnTo>
                <a:lnTo>
                  <a:pt x="39" y="1389"/>
                </a:lnTo>
                <a:lnTo>
                  <a:pt x="39" y="1389"/>
                </a:lnTo>
                <a:lnTo>
                  <a:pt x="20" y="1577"/>
                </a:lnTo>
                <a:lnTo>
                  <a:pt x="1" y="1765"/>
                </a:lnTo>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1"/>
        <p:cNvGrpSpPr/>
        <p:nvPr/>
      </p:nvGrpSpPr>
      <p:grpSpPr>
        <a:xfrm>
          <a:off x="0" y="0"/>
          <a:ext cx="0" cy="0"/>
          <a:chOff x="0" y="0"/>
          <a:chExt cx="0" cy="0"/>
        </a:xfrm>
      </p:grpSpPr>
      <p:pic>
        <p:nvPicPr>
          <p:cNvPr id="542" name="Google Shape;542;g18f83eb609f_5_626"/>
          <p:cNvPicPr preferRelativeResize="0"/>
          <p:nvPr/>
        </p:nvPicPr>
        <p:blipFill rotWithShape="1">
          <a:blip r:embed="rId2">
            <a:alphaModFix/>
          </a:blip>
          <a:srcRect l="15074"/>
          <a:stretch/>
        </p:blipFill>
        <p:spPr>
          <a:xfrm rot="10800000" flipH="1">
            <a:off x="0" y="-10833"/>
            <a:ext cx="10354066" cy="6858000"/>
          </a:xfrm>
          <a:prstGeom prst="rect">
            <a:avLst/>
          </a:prstGeom>
          <a:noFill/>
          <a:ln>
            <a:noFill/>
          </a:ln>
        </p:spPr>
      </p:pic>
      <p:pic>
        <p:nvPicPr>
          <p:cNvPr id="543" name="Google Shape;543;g18f83eb609f_5_626"/>
          <p:cNvPicPr preferRelativeResize="0"/>
          <p:nvPr/>
        </p:nvPicPr>
        <p:blipFill rotWithShape="1">
          <a:blip r:embed="rId3">
            <a:alphaModFix/>
          </a:blip>
          <a:srcRect l="35831" r="48145"/>
          <a:stretch/>
        </p:blipFill>
        <p:spPr>
          <a:xfrm rot="10800000">
            <a:off x="10238501" y="-10833"/>
            <a:ext cx="1953499" cy="6858000"/>
          </a:xfrm>
          <a:prstGeom prst="rect">
            <a:avLst/>
          </a:prstGeom>
          <a:noFill/>
          <a:ln>
            <a:noFill/>
          </a:ln>
        </p:spPr>
      </p:pic>
      <p:sp>
        <p:nvSpPr>
          <p:cNvPr id="544" name="Google Shape;544;g18f83eb609f_5_626"/>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Contents slide layout">
  <p:cSld name="6_Contents slide layout">
    <p:bg>
      <p:bgPr>
        <a:blipFill>
          <a:blip r:embed="rId2">
            <a:alphaModFix/>
          </a:blip>
          <a:stretch>
            <a:fillRect/>
          </a:stretch>
        </a:blip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45"/>
        <p:cNvGrpSpPr/>
        <p:nvPr/>
      </p:nvGrpSpPr>
      <p:grpSpPr>
        <a:xfrm>
          <a:off x="0" y="0"/>
          <a:ext cx="0" cy="0"/>
          <a:chOff x="0" y="0"/>
          <a:chExt cx="0" cy="0"/>
        </a:xfrm>
      </p:grpSpPr>
      <p:grpSp>
        <p:nvGrpSpPr>
          <p:cNvPr id="546" name="Google Shape;546;g18f83eb609f_5_630"/>
          <p:cNvGrpSpPr/>
          <p:nvPr/>
        </p:nvGrpSpPr>
        <p:grpSpPr>
          <a:xfrm>
            <a:off x="-38" y="-10833"/>
            <a:ext cx="12189170" cy="6857829"/>
            <a:chOff x="1204368" y="-8125"/>
            <a:chExt cx="9142106" cy="5143500"/>
          </a:xfrm>
        </p:grpSpPr>
        <p:pic>
          <p:nvPicPr>
            <p:cNvPr id="547" name="Google Shape;547;g18f83eb609f_5_630"/>
            <p:cNvPicPr preferRelativeResize="0"/>
            <p:nvPr/>
          </p:nvPicPr>
          <p:blipFill rotWithShape="1">
            <a:blip r:embed="rId2">
              <a:alphaModFix/>
            </a:blip>
            <a:srcRect l="28243"/>
            <a:stretch/>
          </p:blipFill>
          <p:spPr>
            <a:xfrm>
              <a:off x="1204368" y="-8125"/>
              <a:ext cx="6561173" cy="5143500"/>
            </a:xfrm>
            <a:prstGeom prst="rect">
              <a:avLst/>
            </a:prstGeom>
            <a:noFill/>
            <a:ln>
              <a:noFill/>
            </a:ln>
          </p:spPr>
        </p:pic>
        <p:pic>
          <p:nvPicPr>
            <p:cNvPr id="548" name="Google Shape;548;g18f83eb609f_5_630"/>
            <p:cNvPicPr preferRelativeResize="0"/>
            <p:nvPr/>
          </p:nvPicPr>
          <p:blipFill rotWithShape="1">
            <a:blip r:embed="rId3">
              <a:alphaModFix/>
            </a:blip>
            <a:srcRect l="22679" r="48145"/>
            <a:stretch/>
          </p:blipFill>
          <p:spPr>
            <a:xfrm flipH="1">
              <a:off x="7678874" y="-8125"/>
              <a:ext cx="2667600" cy="5143500"/>
            </a:xfrm>
            <a:prstGeom prst="rect">
              <a:avLst/>
            </a:prstGeom>
            <a:noFill/>
            <a:ln>
              <a:noFill/>
            </a:ln>
          </p:spPr>
        </p:pic>
      </p:grpSp>
      <p:sp>
        <p:nvSpPr>
          <p:cNvPr id="549" name="Google Shape;549;g18f83eb609f_5_630"/>
          <p:cNvSpPr txBox="1">
            <a:spLocks noGrp="1"/>
          </p:cNvSpPr>
          <p:nvPr>
            <p:ph type="body" idx="1"/>
          </p:nvPr>
        </p:nvSpPr>
        <p:spPr>
          <a:xfrm>
            <a:off x="2299400" y="2331800"/>
            <a:ext cx="7593300" cy="2194500"/>
          </a:xfrm>
          <a:prstGeom prst="rect">
            <a:avLst/>
          </a:prstGeom>
        </p:spPr>
        <p:txBody>
          <a:bodyPr spcFirstLastPara="1" wrap="square" lIns="121900" tIns="121900" rIns="121900" bIns="121900" anchor="ctr" anchorCtr="0">
            <a:noAutofit/>
          </a:bodyPr>
          <a:lstStyle>
            <a:lvl1pPr marL="457200" lvl="0" indent="-361950" rtl="0">
              <a:lnSpc>
                <a:spcPct val="100000"/>
              </a:lnSpc>
              <a:spcBef>
                <a:spcPts val="0"/>
              </a:spcBef>
              <a:spcAft>
                <a:spcPts val="0"/>
              </a:spcAft>
              <a:buClr>
                <a:schemeClr val="accent1"/>
              </a:buClr>
              <a:buSzPts val="2100"/>
              <a:buFont typeface="Nunito Light"/>
              <a:buChar char="●"/>
              <a:defRPr/>
            </a:lvl1pPr>
            <a:lvl2pPr marL="914400" lvl="1" indent="-361950" rtl="0">
              <a:lnSpc>
                <a:spcPct val="100000"/>
              </a:lnSpc>
              <a:spcBef>
                <a:spcPts val="0"/>
              </a:spcBef>
              <a:spcAft>
                <a:spcPts val="0"/>
              </a:spcAft>
              <a:buSzPts val="2100"/>
              <a:buFont typeface="Nunito Light"/>
              <a:buChar char="○"/>
              <a:defRPr/>
            </a:lvl2pPr>
            <a:lvl3pPr marL="1371600" lvl="2" indent="-355600" rtl="0">
              <a:lnSpc>
                <a:spcPct val="100000"/>
              </a:lnSpc>
              <a:spcBef>
                <a:spcPts val="2100"/>
              </a:spcBef>
              <a:spcAft>
                <a:spcPts val="0"/>
              </a:spcAft>
              <a:buSzPts val="2000"/>
              <a:buFont typeface="Nunito Light"/>
              <a:buChar char="■"/>
              <a:defRPr/>
            </a:lvl3pPr>
            <a:lvl4pPr marL="1828800" lvl="3" indent="-355600" rtl="0">
              <a:lnSpc>
                <a:spcPct val="100000"/>
              </a:lnSpc>
              <a:spcBef>
                <a:spcPts val="2100"/>
              </a:spcBef>
              <a:spcAft>
                <a:spcPts val="0"/>
              </a:spcAft>
              <a:buSzPts val="2000"/>
              <a:buFont typeface="Nunito Light"/>
              <a:buChar char="●"/>
              <a:defRPr/>
            </a:lvl4pPr>
            <a:lvl5pPr marL="2286000" lvl="4" indent="-355600" rtl="0">
              <a:lnSpc>
                <a:spcPct val="100000"/>
              </a:lnSpc>
              <a:spcBef>
                <a:spcPts val="2100"/>
              </a:spcBef>
              <a:spcAft>
                <a:spcPts val="0"/>
              </a:spcAft>
              <a:buSzPts val="2000"/>
              <a:buFont typeface="Nunito Light"/>
              <a:buChar char="○"/>
              <a:defRPr/>
            </a:lvl5pPr>
            <a:lvl6pPr marL="2743200" lvl="5" indent="-355600" rtl="0">
              <a:lnSpc>
                <a:spcPct val="100000"/>
              </a:lnSpc>
              <a:spcBef>
                <a:spcPts val="2100"/>
              </a:spcBef>
              <a:spcAft>
                <a:spcPts val="0"/>
              </a:spcAft>
              <a:buSzPts val="2000"/>
              <a:buFont typeface="Nunito Light"/>
              <a:buChar char="■"/>
              <a:defRPr/>
            </a:lvl6pPr>
            <a:lvl7pPr marL="3200400" lvl="6" indent="-336550" rtl="0">
              <a:lnSpc>
                <a:spcPct val="100000"/>
              </a:lnSpc>
              <a:spcBef>
                <a:spcPts val="2100"/>
              </a:spcBef>
              <a:spcAft>
                <a:spcPts val="0"/>
              </a:spcAft>
              <a:buSzPts val="1700"/>
              <a:buFont typeface="Nunito Light"/>
              <a:buChar char="●"/>
              <a:defRPr/>
            </a:lvl7pPr>
            <a:lvl8pPr marL="3657600" lvl="7" indent="-336550" rtl="0">
              <a:lnSpc>
                <a:spcPct val="100000"/>
              </a:lnSpc>
              <a:spcBef>
                <a:spcPts val="2100"/>
              </a:spcBef>
              <a:spcAft>
                <a:spcPts val="0"/>
              </a:spcAft>
              <a:buSzPts val="1700"/>
              <a:buFont typeface="Nunito Light"/>
              <a:buChar char="○"/>
              <a:defRPr/>
            </a:lvl8pPr>
            <a:lvl9pPr marL="4114800" lvl="8" indent="-355600" rtl="0">
              <a:lnSpc>
                <a:spcPct val="100000"/>
              </a:lnSpc>
              <a:spcBef>
                <a:spcPts val="2100"/>
              </a:spcBef>
              <a:spcAft>
                <a:spcPts val="2100"/>
              </a:spcAft>
              <a:buSzPts val="2000"/>
              <a:buFont typeface="Nunito Light"/>
              <a:buChar char="■"/>
              <a:defRPr/>
            </a:lvl9pPr>
          </a:lstStyle>
          <a:p>
            <a:endParaRPr/>
          </a:p>
        </p:txBody>
      </p:sp>
      <p:sp>
        <p:nvSpPr>
          <p:cNvPr id="550" name="Google Shape;550;g18f83eb609f_5_630"/>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Clr>
                <a:schemeClr val="accent1"/>
              </a:buClr>
              <a:buSzPts val="4700"/>
              <a:buNone/>
              <a:defRPr>
                <a:solidFill>
                  <a:schemeClr val="accent1"/>
                </a:solidFill>
              </a:defRPr>
            </a:lvl2pPr>
            <a:lvl3pPr lvl="2" algn="ctr" rtl="0">
              <a:spcBef>
                <a:spcPts val="0"/>
              </a:spcBef>
              <a:spcAft>
                <a:spcPts val="0"/>
              </a:spcAft>
              <a:buClr>
                <a:schemeClr val="accent1"/>
              </a:buClr>
              <a:buSzPts val="4700"/>
              <a:buNone/>
              <a:defRPr>
                <a:solidFill>
                  <a:schemeClr val="accent1"/>
                </a:solidFill>
              </a:defRPr>
            </a:lvl3pPr>
            <a:lvl4pPr lvl="3" algn="ctr" rtl="0">
              <a:spcBef>
                <a:spcPts val="0"/>
              </a:spcBef>
              <a:spcAft>
                <a:spcPts val="0"/>
              </a:spcAft>
              <a:buClr>
                <a:schemeClr val="accent1"/>
              </a:buClr>
              <a:buSzPts val="4700"/>
              <a:buNone/>
              <a:defRPr>
                <a:solidFill>
                  <a:schemeClr val="accent1"/>
                </a:solidFill>
              </a:defRPr>
            </a:lvl4pPr>
            <a:lvl5pPr lvl="4" algn="ctr" rtl="0">
              <a:spcBef>
                <a:spcPts val="0"/>
              </a:spcBef>
              <a:spcAft>
                <a:spcPts val="0"/>
              </a:spcAft>
              <a:buClr>
                <a:schemeClr val="accent1"/>
              </a:buClr>
              <a:buSzPts val="4700"/>
              <a:buNone/>
              <a:defRPr>
                <a:solidFill>
                  <a:schemeClr val="accent1"/>
                </a:solidFill>
              </a:defRPr>
            </a:lvl5pPr>
            <a:lvl6pPr lvl="5" algn="ctr" rtl="0">
              <a:spcBef>
                <a:spcPts val="0"/>
              </a:spcBef>
              <a:spcAft>
                <a:spcPts val="0"/>
              </a:spcAft>
              <a:buClr>
                <a:schemeClr val="accent1"/>
              </a:buClr>
              <a:buSzPts val="4700"/>
              <a:buNone/>
              <a:defRPr>
                <a:solidFill>
                  <a:schemeClr val="accent1"/>
                </a:solidFill>
              </a:defRPr>
            </a:lvl6pPr>
            <a:lvl7pPr lvl="6" algn="ctr" rtl="0">
              <a:spcBef>
                <a:spcPts val="0"/>
              </a:spcBef>
              <a:spcAft>
                <a:spcPts val="0"/>
              </a:spcAft>
              <a:buClr>
                <a:schemeClr val="accent1"/>
              </a:buClr>
              <a:buSzPts val="4700"/>
              <a:buNone/>
              <a:defRPr>
                <a:solidFill>
                  <a:schemeClr val="accent1"/>
                </a:solidFill>
              </a:defRPr>
            </a:lvl7pPr>
            <a:lvl8pPr lvl="7" algn="ctr" rtl="0">
              <a:spcBef>
                <a:spcPts val="0"/>
              </a:spcBef>
              <a:spcAft>
                <a:spcPts val="0"/>
              </a:spcAft>
              <a:buClr>
                <a:schemeClr val="accent1"/>
              </a:buClr>
              <a:buSzPts val="4700"/>
              <a:buNone/>
              <a:defRPr>
                <a:solidFill>
                  <a:schemeClr val="accent1"/>
                </a:solidFill>
              </a:defRPr>
            </a:lvl8pPr>
            <a:lvl9pPr lvl="8" algn="ctr" rtl="0">
              <a:spcBef>
                <a:spcPts val="0"/>
              </a:spcBef>
              <a:spcAft>
                <a:spcPts val="0"/>
              </a:spcAft>
              <a:buClr>
                <a:schemeClr val="accent1"/>
              </a:buClr>
              <a:buSzPts val="4700"/>
              <a:buNone/>
              <a:defRPr>
                <a:solidFill>
                  <a:schemeClr val="accent1"/>
                </a:solidFil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1"/>
        <p:cNvGrpSpPr/>
        <p:nvPr/>
      </p:nvGrpSpPr>
      <p:grpSpPr>
        <a:xfrm>
          <a:off x="0" y="0"/>
          <a:ext cx="0" cy="0"/>
          <a:chOff x="0" y="0"/>
          <a:chExt cx="0" cy="0"/>
        </a:xfrm>
      </p:grpSpPr>
      <p:grpSp>
        <p:nvGrpSpPr>
          <p:cNvPr id="552" name="Google Shape;552;g18f83eb609f_5_636"/>
          <p:cNvGrpSpPr/>
          <p:nvPr/>
        </p:nvGrpSpPr>
        <p:grpSpPr>
          <a:xfrm>
            <a:off x="-68" y="-10833"/>
            <a:ext cx="12191692" cy="6857829"/>
            <a:chOff x="2042566" y="-8125"/>
            <a:chExt cx="9143998" cy="5143500"/>
          </a:xfrm>
        </p:grpSpPr>
        <p:pic>
          <p:nvPicPr>
            <p:cNvPr id="553" name="Google Shape;553;g18f83eb609f_5_636"/>
            <p:cNvPicPr preferRelativeResize="0"/>
            <p:nvPr/>
          </p:nvPicPr>
          <p:blipFill rotWithShape="1">
            <a:blip r:embed="rId2">
              <a:alphaModFix/>
            </a:blip>
            <a:srcRect l="37410"/>
            <a:stretch/>
          </p:blipFill>
          <p:spPr>
            <a:xfrm>
              <a:off x="2042566" y="-8125"/>
              <a:ext cx="5722973" cy="5143500"/>
            </a:xfrm>
            <a:prstGeom prst="rect">
              <a:avLst/>
            </a:prstGeom>
            <a:noFill/>
            <a:ln>
              <a:noFill/>
            </a:ln>
          </p:spPr>
        </p:pic>
        <p:pic>
          <p:nvPicPr>
            <p:cNvPr id="554" name="Google Shape;554;g18f83eb609f_5_636"/>
            <p:cNvPicPr preferRelativeResize="0"/>
            <p:nvPr/>
          </p:nvPicPr>
          <p:blipFill rotWithShape="1">
            <a:blip r:embed="rId3">
              <a:alphaModFix/>
            </a:blip>
            <a:srcRect l="13491" r="48147"/>
            <a:stretch/>
          </p:blipFill>
          <p:spPr>
            <a:xfrm flipH="1">
              <a:off x="7678864" y="-8125"/>
              <a:ext cx="3507701" cy="5143500"/>
            </a:xfrm>
            <a:prstGeom prst="rect">
              <a:avLst/>
            </a:prstGeom>
            <a:noFill/>
            <a:ln>
              <a:noFill/>
            </a:ln>
          </p:spPr>
        </p:pic>
      </p:grpSp>
      <p:sp>
        <p:nvSpPr>
          <p:cNvPr id="555" name="Google Shape;555;g18f83eb609f_5_636"/>
          <p:cNvSpPr txBox="1">
            <a:spLocks noGrp="1"/>
          </p:cNvSpPr>
          <p:nvPr>
            <p:ph type="title"/>
          </p:nvPr>
        </p:nvSpPr>
        <p:spPr>
          <a:xfrm>
            <a:off x="995800" y="1702000"/>
            <a:ext cx="8778000" cy="3453900"/>
          </a:xfrm>
          <a:prstGeom prst="rect">
            <a:avLst/>
          </a:prstGeom>
        </p:spPr>
        <p:txBody>
          <a:bodyPr spcFirstLastPara="1" wrap="square" lIns="121900" tIns="121900" rIns="121900" bIns="121900" anchor="ctr" anchorCtr="0">
            <a:noAutofit/>
          </a:bodyPr>
          <a:lstStyle>
            <a:lvl1pPr lvl="0" algn="l" rtl="0">
              <a:lnSpc>
                <a:spcPct val="80000"/>
              </a:lnSpc>
              <a:spcBef>
                <a:spcPts val="0"/>
              </a:spcBef>
              <a:spcAft>
                <a:spcPts val="0"/>
              </a:spcAft>
              <a:buSzPts val="6400"/>
              <a:buNone/>
              <a:defRPr sz="147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6"/>
        <p:cNvGrpSpPr/>
        <p:nvPr/>
      </p:nvGrpSpPr>
      <p:grpSpPr>
        <a:xfrm>
          <a:off x="0" y="0"/>
          <a:ext cx="0" cy="0"/>
          <a:chOff x="0" y="0"/>
          <a:chExt cx="0" cy="0"/>
        </a:xfrm>
      </p:grpSpPr>
      <p:grpSp>
        <p:nvGrpSpPr>
          <p:cNvPr id="557" name="Google Shape;557;g18f83eb609f_5_641"/>
          <p:cNvGrpSpPr/>
          <p:nvPr/>
        </p:nvGrpSpPr>
        <p:grpSpPr>
          <a:xfrm>
            <a:off x="2" y="-10833"/>
            <a:ext cx="12191693" cy="6857829"/>
            <a:chOff x="1" y="-8125"/>
            <a:chExt cx="9143999" cy="5143500"/>
          </a:xfrm>
        </p:grpSpPr>
        <p:pic>
          <p:nvPicPr>
            <p:cNvPr id="558" name="Google Shape;558;g18f83eb609f_5_641"/>
            <p:cNvPicPr preferRelativeResize="0"/>
            <p:nvPr/>
          </p:nvPicPr>
          <p:blipFill rotWithShape="1">
            <a:blip r:embed="rId2">
              <a:alphaModFix/>
            </a:blip>
            <a:srcRect l="26739"/>
            <a:stretch/>
          </p:blipFill>
          <p:spPr>
            <a:xfrm flipH="1">
              <a:off x="2445249" y="-8125"/>
              <a:ext cx="6698750" cy="5143500"/>
            </a:xfrm>
            <a:prstGeom prst="rect">
              <a:avLst/>
            </a:prstGeom>
            <a:noFill/>
            <a:ln>
              <a:noFill/>
            </a:ln>
          </p:spPr>
        </p:pic>
        <p:pic>
          <p:nvPicPr>
            <p:cNvPr id="559" name="Google Shape;559;g18f83eb609f_5_641"/>
            <p:cNvPicPr preferRelativeResize="0"/>
            <p:nvPr/>
          </p:nvPicPr>
          <p:blipFill rotWithShape="1">
            <a:blip r:embed="rId3">
              <a:alphaModFix/>
            </a:blip>
            <a:srcRect l="24165" r="48144"/>
            <a:stretch/>
          </p:blipFill>
          <p:spPr>
            <a:xfrm>
              <a:off x="1" y="-8125"/>
              <a:ext cx="2531923" cy="5143500"/>
            </a:xfrm>
            <a:prstGeom prst="rect">
              <a:avLst/>
            </a:prstGeom>
            <a:noFill/>
            <a:ln>
              <a:noFill/>
            </a:ln>
          </p:spPr>
        </p:pic>
      </p:grpSp>
      <p:sp>
        <p:nvSpPr>
          <p:cNvPr id="560" name="Google Shape;560;g18f83eb609f_5_641"/>
          <p:cNvSpPr txBox="1">
            <a:spLocks noGrp="1"/>
          </p:cNvSpPr>
          <p:nvPr>
            <p:ph type="title"/>
          </p:nvPr>
        </p:nvSpPr>
        <p:spPr>
          <a:xfrm>
            <a:off x="2764800" y="1940202"/>
            <a:ext cx="8084700" cy="1097100"/>
          </a:xfrm>
          <a:prstGeom prst="rect">
            <a:avLst/>
          </a:prstGeom>
          <a:noFill/>
        </p:spPr>
        <p:txBody>
          <a:bodyPr spcFirstLastPara="1" wrap="square" lIns="121900" tIns="121900" rIns="121900" bIns="121900" anchor="ctr" anchorCtr="0">
            <a:noAutofit/>
          </a:bodyPr>
          <a:lstStyle>
            <a:lvl1pPr lvl="0" algn="r" rtl="0">
              <a:spcBef>
                <a:spcPts val="0"/>
              </a:spcBef>
              <a:spcAft>
                <a:spcPts val="0"/>
              </a:spcAft>
              <a:buSzPts val="4700"/>
              <a:buNone/>
              <a:defRPr sz="8700"/>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561" name="Google Shape;561;g18f83eb609f_5_641"/>
          <p:cNvSpPr txBox="1">
            <a:spLocks noGrp="1"/>
          </p:cNvSpPr>
          <p:nvPr>
            <p:ph type="subTitle" idx="1"/>
          </p:nvPr>
        </p:nvSpPr>
        <p:spPr>
          <a:xfrm>
            <a:off x="2764800" y="3140598"/>
            <a:ext cx="8084700" cy="17772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2000"/>
              <a:buNone/>
              <a:defRPr sz="23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2"/>
        <p:cNvGrpSpPr/>
        <p:nvPr/>
      </p:nvGrpSpPr>
      <p:grpSpPr>
        <a:xfrm>
          <a:off x="0" y="0"/>
          <a:ext cx="0" cy="0"/>
          <a:chOff x="0" y="0"/>
          <a:chExt cx="0" cy="0"/>
        </a:xfrm>
      </p:grpSpPr>
      <p:sp>
        <p:nvSpPr>
          <p:cNvPr id="563" name="Google Shape;563;g18f83eb609f_5_647"/>
          <p:cNvSpPr txBox="1">
            <a:spLocks noGrp="1"/>
          </p:cNvSpPr>
          <p:nvPr>
            <p:ph type="title"/>
          </p:nvPr>
        </p:nvSpPr>
        <p:spPr>
          <a:xfrm>
            <a:off x="1052567" y="738867"/>
            <a:ext cx="6672300" cy="1416000"/>
          </a:xfrm>
          <a:prstGeom prst="rect">
            <a:avLst/>
          </a:prstGeom>
          <a:noFill/>
        </p:spPr>
        <p:txBody>
          <a:bodyPr spcFirstLastPara="1" wrap="square" lIns="121900" tIns="121900" rIns="121900" bIns="121900" anchor="ctr" anchorCtr="0">
            <a:noAutofit/>
          </a:bodyPr>
          <a:lstStyle>
            <a:lvl1pPr lvl="0" algn="l" rtl="0">
              <a:spcBef>
                <a:spcPts val="0"/>
              </a:spcBef>
              <a:spcAft>
                <a:spcPts val="0"/>
              </a:spcAft>
              <a:buSzPts val="4700"/>
              <a:buNone/>
              <a:defRPr sz="4700">
                <a:solidFill>
                  <a:schemeClr val="dk2"/>
                </a:solidFill>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4"/>
        <p:cNvGrpSpPr/>
        <p:nvPr/>
      </p:nvGrpSpPr>
      <p:grpSpPr>
        <a:xfrm>
          <a:off x="0" y="0"/>
          <a:ext cx="0" cy="0"/>
          <a:chOff x="0" y="0"/>
          <a:chExt cx="0" cy="0"/>
        </a:xfrm>
      </p:grpSpPr>
      <p:grpSp>
        <p:nvGrpSpPr>
          <p:cNvPr id="565" name="Google Shape;565;g18f83eb609f_5_649"/>
          <p:cNvGrpSpPr/>
          <p:nvPr/>
        </p:nvGrpSpPr>
        <p:grpSpPr>
          <a:xfrm rot="10800000" flipH="1">
            <a:off x="160" y="171"/>
            <a:ext cx="12202662" cy="6857829"/>
            <a:chOff x="1208926" y="-8125"/>
            <a:chExt cx="9152226" cy="5143500"/>
          </a:xfrm>
        </p:grpSpPr>
        <p:pic>
          <p:nvPicPr>
            <p:cNvPr id="566" name="Google Shape;566;g18f83eb609f_5_649"/>
            <p:cNvPicPr preferRelativeResize="0"/>
            <p:nvPr/>
          </p:nvPicPr>
          <p:blipFill rotWithShape="1">
            <a:blip r:embed="rId2">
              <a:alphaModFix/>
            </a:blip>
            <a:srcRect l="28294"/>
            <a:stretch/>
          </p:blipFill>
          <p:spPr>
            <a:xfrm>
              <a:off x="1208926" y="-8125"/>
              <a:ext cx="6556627" cy="5143500"/>
            </a:xfrm>
            <a:prstGeom prst="rect">
              <a:avLst/>
            </a:prstGeom>
            <a:noFill/>
            <a:ln>
              <a:noFill/>
            </a:ln>
          </p:spPr>
        </p:pic>
        <p:pic>
          <p:nvPicPr>
            <p:cNvPr id="567" name="Google Shape;567;g18f83eb609f_5_649"/>
            <p:cNvPicPr preferRelativeResize="0"/>
            <p:nvPr/>
          </p:nvPicPr>
          <p:blipFill rotWithShape="1">
            <a:blip r:embed="rId3">
              <a:alphaModFix/>
            </a:blip>
            <a:srcRect l="22520" r="48144"/>
            <a:stretch/>
          </p:blipFill>
          <p:spPr>
            <a:xfrm flipH="1">
              <a:off x="7678878" y="-8125"/>
              <a:ext cx="2682274" cy="5143500"/>
            </a:xfrm>
            <a:prstGeom prst="rect">
              <a:avLst/>
            </a:prstGeom>
            <a:noFill/>
            <a:ln>
              <a:noFill/>
            </a:ln>
          </p:spPr>
        </p:pic>
      </p:grpSp>
      <p:sp>
        <p:nvSpPr>
          <p:cNvPr id="568" name="Google Shape;568;g18f83eb609f_5_649"/>
          <p:cNvSpPr txBox="1">
            <a:spLocks noGrp="1"/>
          </p:cNvSpPr>
          <p:nvPr>
            <p:ph type="title" hasCustomPrompt="1"/>
          </p:nvPr>
        </p:nvSpPr>
        <p:spPr>
          <a:xfrm>
            <a:off x="925000" y="2322934"/>
            <a:ext cx="9529200" cy="15123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12800"/>
              <a:buNone/>
              <a:defRPr sz="10000"/>
            </a:lvl1pPr>
            <a:lvl2pPr lvl="1" algn="ctr" rtl="0">
              <a:spcBef>
                <a:spcPts val="0"/>
              </a:spcBef>
              <a:spcAft>
                <a:spcPts val="0"/>
              </a:spcAft>
              <a:buSzPts val="12800"/>
              <a:buNone/>
              <a:defRPr sz="12800"/>
            </a:lvl2pPr>
            <a:lvl3pPr lvl="2" algn="ctr" rtl="0">
              <a:spcBef>
                <a:spcPts val="0"/>
              </a:spcBef>
              <a:spcAft>
                <a:spcPts val="0"/>
              </a:spcAft>
              <a:buSzPts val="12800"/>
              <a:buNone/>
              <a:defRPr sz="12800"/>
            </a:lvl3pPr>
            <a:lvl4pPr lvl="3" algn="ctr" rtl="0">
              <a:spcBef>
                <a:spcPts val="0"/>
              </a:spcBef>
              <a:spcAft>
                <a:spcPts val="0"/>
              </a:spcAft>
              <a:buSzPts val="12800"/>
              <a:buNone/>
              <a:defRPr sz="12800"/>
            </a:lvl4pPr>
            <a:lvl5pPr lvl="4" algn="ctr" rtl="0">
              <a:spcBef>
                <a:spcPts val="0"/>
              </a:spcBef>
              <a:spcAft>
                <a:spcPts val="0"/>
              </a:spcAft>
              <a:buSzPts val="12800"/>
              <a:buNone/>
              <a:defRPr sz="12800"/>
            </a:lvl5pPr>
            <a:lvl6pPr lvl="5" algn="ctr" rtl="0">
              <a:spcBef>
                <a:spcPts val="0"/>
              </a:spcBef>
              <a:spcAft>
                <a:spcPts val="0"/>
              </a:spcAft>
              <a:buSzPts val="12800"/>
              <a:buNone/>
              <a:defRPr sz="12800"/>
            </a:lvl6pPr>
            <a:lvl7pPr lvl="6" algn="ctr" rtl="0">
              <a:spcBef>
                <a:spcPts val="0"/>
              </a:spcBef>
              <a:spcAft>
                <a:spcPts val="0"/>
              </a:spcAft>
              <a:buSzPts val="12800"/>
              <a:buNone/>
              <a:defRPr sz="12800"/>
            </a:lvl7pPr>
            <a:lvl8pPr lvl="7" algn="ctr" rtl="0">
              <a:spcBef>
                <a:spcPts val="0"/>
              </a:spcBef>
              <a:spcAft>
                <a:spcPts val="0"/>
              </a:spcAft>
              <a:buSzPts val="12800"/>
              <a:buNone/>
              <a:defRPr sz="12800"/>
            </a:lvl8pPr>
            <a:lvl9pPr lvl="8" algn="ctr" rtl="0">
              <a:spcBef>
                <a:spcPts val="0"/>
              </a:spcBef>
              <a:spcAft>
                <a:spcPts val="0"/>
              </a:spcAft>
              <a:buSzPts val="12800"/>
              <a:buNone/>
              <a:defRPr sz="12800"/>
            </a:lvl9pPr>
          </a:lstStyle>
          <a:p>
            <a:r>
              <a:t>xx%</a:t>
            </a:r>
          </a:p>
        </p:txBody>
      </p:sp>
      <p:sp>
        <p:nvSpPr>
          <p:cNvPr id="569" name="Google Shape;569;g18f83eb609f_5_649"/>
          <p:cNvSpPr txBox="1">
            <a:spLocks noGrp="1"/>
          </p:cNvSpPr>
          <p:nvPr>
            <p:ph type="subTitle" idx="1"/>
          </p:nvPr>
        </p:nvSpPr>
        <p:spPr>
          <a:xfrm>
            <a:off x="925600" y="3872266"/>
            <a:ext cx="9528000" cy="662700"/>
          </a:xfrm>
          <a:prstGeom prst="rect">
            <a:avLst/>
          </a:prstGeom>
          <a:noFill/>
        </p:spPr>
        <p:txBody>
          <a:bodyPr spcFirstLastPara="1" wrap="square" lIns="121900" tIns="121900" rIns="121900" bIns="121900"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70"/>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71"/>
        <p:cNvGrpSpPr/>
        <p:nvPr/>
      </p:nvGrpSpPr>
      <p:grpSpPr>
        <a:xfrm>
          <a:off x="0" y="0"/>
          <a:ext cx="0" cy="0"/>
          <a:chOff x="0" y="0"/>
          <a:chExt cx="0" cy="0"/>
        </a:xfrm>
      </p:grpSpPr>
      <p:pic>
        <p:nvPicPr>
          <p:cNvPr id="572" name="Google Shape;572;g18f83eb609f_5_656"/>
          <p:cNvPicPr preferRelativeResize="0"/>
          <p:nvPr/>
        </p:nvPicPr>
        <p:blipFill rotWithShape="1">
          <a:blip r:embed="rId2">
            <a:alphaModFix/>
          </a:blip>
          <a:srcRect r="12080"/>
          <a:stretch/>
        </p:blipFill>
        <p:spPr>
          <a:xfrm>
            <a:off x="1491500" y="12267"/>
            <a:ext cx="10700501" cy="6845734"/>
          </a:xfrm>
          <a:prstGeom prst="rect">
            <a:avLst/>
          </a:prstGeom>
          <a:noFill/>
          <a:ln>
            <a:noFill/>
          </a:ln>
        </p:spPr>
      </p:pic>
      <p:sp>
        <p:nvSpPr>
          <p:cNvPr id="573" name="Google Shape;573;g18f83eb609f_5_656"/>
          <p:cNvSpPr txBox="1">
            <a:spLocks noGrp="1"/>
          </p:cNvSpPr>
          <p:nvPr>
            <p:ph type="title"/>
          </p:nvPr>
        </p:nvSpPr>
        <p:spPr>
          <a:xfrm>
            <a:off x="2035213" y="1961833"/>
            <a:ext cx="40872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574" name="Google Shape;574;g18f83eb609f_5_656"/>
          <p:cNvSpPr txBox="1">
            <a:spLocks noGrp="1"/>
          </p:cNvSpPr>
          <p:nvPr>
            <p:ph type="subTitle" idx="1"/>
          </p:nvPr>
        </p:nvSpPr>
        <p:spPr>
          <a:xfrm>
            <a:off x="2035213" y="2450018"/>
            <a:ext cx="40872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575" name="Google Shape;575;g18f83eb609f_5_656"/>
          <p:cNvSpPr txBox="1">
            <a:spLocks noGrp="1"/>
          </p:cNvSpPr>
          <p:nvPr>
            <p:ph type="title" idx="2"/>
          </p:nvPr>
        </p:nvSpPr>
        <p:spPr>
          <a:xfrm flipH="1">
            <a:off x="7287499" y="1961833"/>
            <a:ext cx="4088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576" name="Google Shape;576;g18f83eb609f_5_656"/>
          <p:cNvSpPr txBox="1">
            <a:spLocks noGrp="1"/>
          </p:cNvSpPr>
          <p:nvPr>
            <p:ph type="subTitle" idx="3"/>
          </p:nvPr>
        </p:nvSpPr>
        <p:spPr>
          <a:xfrm flipH="1">
            <a:off x="7287371" y="2450022"/>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577" name="Google Shape;577;g18f83eb609f_5_656"/>
          <p:cNvSpPr txBox="1">
            <a:spLocks noGrp="1"/>
          </p:cNvSpPr>
          <p:nvPr>
            <p:ph type="title" idx="4" hasCustomPrompt="1"/>
          </p:nvPr>
        </p:nvSpPr>
        <p:spPr>
          <a:xfrm>
            <a:off x="910296" y="2304897"/>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78" name="Google Shape;578;g18f83eb609f_5_656"/>
          <p:cNvSpPr txBox="1">
            <a:spLocks noGrp="1"/>
          </p:cNvSpPr>
          <p:nvPr>
            <p:ph type="title" idx="5" hasCustomPrompt="1"/>
          </p:nvPr>
        </p:nvSpPr>
        <p:spPr>
          <a:xfrm flipH="1">
            <a:off x="6165533" y="2304774"/>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79" name="Google Shape;579;g18f83eb609f_5_656"/>
          <p:cNvSpPr txBox="1">
            <a:spLocks noGrp="1"/>
          </p:cNvSpPr>
          <p:nvPr>
            <p:ph type="title" idx="6"/>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4700"/>
              <a:buNone/>
              <a:defRPr sz="4900"/>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580" name="Google Shape;580;g18f83eb609f_5_656"/>
          <p:cNvSpPr txBox="1">
            <a:spLocks noGrp="1"/>
          </p:cNvSpPr>
          <p:nvPr>
            <p:ph type="title" idx="7"/>
          </p:nvPr>
        </p:nvSpPr>
        <p:spPr>
          <a:xfrm>
            <a:off x="2035213" y="4311597"/>
            <a:ext cx="40872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581" name="Google Shape;581;g18f83eb609f_5_656"/>
          <p:cNvSpPr txBox="1">
            <a:spLocks noGrp="1"/>
          </p:cNvSpPr>
          <p:nvPr>
            <p:ph type="subTitle" idx="8"/>
          </p:nvPr>
        </p:nvSpPr>
        <p:spPr>
          <a:xfrm>
            <a:off x="2035213" y="4801433"/>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582" name="Google Shape;582;g18f83eb609f_5_656"/>
          <p:cNvSpPr txBox="1">
            <a:spLocks noGrp="1"/>
          </p:cNvSpPr>
          <p:nvPr>
            <p:ph type="title" idx="9"/>
          </p:nvPr>
        </p:nvSpPr>
        <p:spPr>
          <a:xfrm flipH="1">
            <a:off x="7287499" y="4311596"/>
            <a:ext cx="4088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583" name="Google Shape;583;g18f83eb609f_5_656"/>
          <p:cNvSpPr txBox="1">
            <a:spLocks noGrp="1"/>
          </p:cNvSpPr>
          <p:nvPr>
            <p:ph type="subTitle" idx="13"/>
          </p:nvPr>
        </p:nvSpPr>
        <p:spPr>
          <a:xfrm flipH="1">
            <a:off x="7287371" y="4801433"/>
            <a:ext cx="4088100" cy="646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584" name="Google Shape;584;g18f83eb609f_5_656"/>
          <p:cNvSpPr txBox="1">
            <a:spLocks noGrp="1"/>
          </p:cNvSpPr>
          <p:nvPr>
            <p:ph type="title" idx="14" hasCustomPrompt="1"/>
          </p:nvPr>
        </p:nvSpPr>
        <p:spPr>
          <a:xfrm>
            <a:off x="910296" y="4654600"/>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85" name="Google Shape;585;g18f83eb609f_5_656"/>
          <p:cNvSpPr txBox="1">
            <a:spLocks noGrp="1"/>
          </p:cNvSpPr>
          <p:nvPr>
            <p:ph type="title" idx="15" hasCustomPrompt="1"/>
          </p:nvPr>
        </p:nvSpPr>
        <p:spPr>
          <a:xfrm flipH="1">
            <a:off x="6165533" y="4654600"/>
            <a:ext cx="979500" cy="447900"/>
          </a:xfrm>
          <a:prstGeom prst="rect">
            <a:avLst/>
          </a:prstGeom>
        </p:spPr>
        <p:txBody>
          <a:bodyPr spcFirstLastPara="1" wrap="square" lIns="121900" tIns="121900" rIns="121900" bIns="121900" anchor="ctr" anchorCtr="0">
            <a:noAutofit/>
          </a:bodyPr>
          <a:lstStyle>
            <a:lvl1pPr lvl="0" rtl="0">
              <a:spcBef>
                <a:spcPts val="0"/>
              </a:spcBef>
              <a:spcAft>
                <a:spcPts val="0"/>
              </a:spcAft>
              <a:buSzPts val="4000"/>
              <a:buNone/>
              <a:defRPr sz="3300">
                <a:solidFill>
                  <a:schemeClr val="lt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pic>
        <p:nvPicPr>
          <p:cNvPr id="586" name="Google Shape;586;g18f83eb609f_5_656"/>
          <p:cNvPicPr preferRelativeResize="0"/>
          <p:nvPr/>
        </p:nvPicPr>
        <p:blipFill rotWithShape="1">
          <a:blip r:embed="rId3">
            <a:alphaModFix/>
          </a:blip>
          <a:srcRect l="39377" r="48144"/>
          <a:stretch/>
        </p:blipFill>
        <p:spPr>
          <a:xfrm>
            <a:off x="-1" y="0"/>
            <a:ext cx="1521298" cy="68580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Quote">
  <p:cSld name="CUSTOM_24">
    <p:spTree>
      <p:nvGrpSpPr>
        <p:cNvPr id="1" name="Shape 587"/>
        <p:cNvGrpSpPr/>
        <p:nvPr/>
      </p:nvGrpSpPr>
      <p:grpSpPr>
        <a:xfrm>
          <a:off x="0" y="0"/>
          <a:ext cx="0" cy="0"/>
          <a:chOff x="0" y="0"/>
          <a:chExt cx="0" cy="0"/>
        </a:xfrm>
      </p:grpSpPr>
      <p:pic>
        <p:nvPicPr>
          <p:cNvPr id="588" name="Google Shape;588;g18f83eb609f_5_672"/>
          <p:cNvPicPr preferRelativeResize="0"/>
          <p:nvPr/>
        </p:nvPicPr>
        <p:blipFill rotWithShape="1">
          <a:blip r:embed="rId2">
            <a:alphaModFix/>
          </a:blip>
          <a:srcRect l="25069" r="48143"/>
          <a:stretch/>
        </p:blipFill>
        <p:spPr>
          <a:xfrm rot="10800000">
            <a:off x="8917694" y="-10833"/>
            <a:ext cx="3265704" cy="6858000"/>
          </a:xfrm>
          <a:prstGeom prst="rect">
            <a:avLst/>
          </a:prstGeom>
          <a:noFill/>
          <a:ln>
            <a:noFill/>
          </a:ln>
        </p:spPr>
      </p:pic>
      <p:pic>
        <p:nvPicPr>
          <p:cNvPr id="589" name="Google Shape;589;g18f83eb609f_5_672"/>
          <p:cNvPicPr preferRelativeResize="0"/>
          <p:nvPr/>
        </p:nvPicPr>
        <p:blipFill rotWithShape="1">
          <a:blip r:embed="rId3">
            <a:alphaModFix/>
          </a:blip>
          <a:srcRect l="26659"/>
          <a:stretch/>
        </p:blipFill>
        <p:spPr>
          <a:xfrm rot="10800000" flipH="1">
            <a:off x="-9700" y="0"/>
            <a:ext cx="8941368" cy="6858000"/>
          </a:xfrm>
          <a:prstGeom prst="rect">
            <a:avLst/>
          </a:prstGeom>
          <a:noFill/>
          <a:ln>
            <a:noFill/>
          </a:ln>
        </p:spPr>
      </p:pic>
      <p:sp>
        <p:nvSpPr>
          <p:cNvPr id="590" name="Google Shape;590;g18f83eb609f_5_672"/>
          <p:cNvSpPr txBox="1">
            <a:spLocks noGrp="1"/>
          </p:cNvSpPr>
          <p:nvPr>
            <p:ph type="subTitle" idx="1"/>
          </p:nvPr>
        </p:nvSpPr>
        <p:spPr>
          <a:xfrm>
            <a:off x="1850800" y="1905295"/>
            <a:ext cx="8490300" cy="2396700"/>
          </a:xfrm>
          <a:prstGeom prst="rect">
            <a:avLst/>
          </a:prstGeom>
          <a:no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3700"/>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591" name="Google Shape;591;g18f83eb609f_5_672"/>
          <p:cNvSpPr txBox="1">
            <a:spLocks noGrp="1"/>
          </p:cNvSpPr>
          <p:nvPr>
            <p:ph type="title"/>
          </p:nvPr>
        </p:nvSpPr>
        <p:spPr>
          <a:xfrm>
            <a:off x="1850800" y="4343105"/>
            <a:ext cx="84903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sz="3300"/>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only 1">
  <p:cSld name="CUSTOM_22">
    <p:spTree>
      <p:nvGrpSpPr>
        <p:cNvPr id="1" name="Shape 592"/>
        <p:cNvGrpSpPr/>
        <p:nvPr/>
      </p:nvGrpSpPr>
      <p:grpSpPr>
        <a:xfrm>
          <a:off x="0" y="0"/>
          <a:ext cx="0" cy="0"/>
          <a:chOff x="0" y="0"/>
          <a:chExt cx="0" cy="0"/>
        </a:xfrm>
      </p:grpSpPr>
      <p:grpSp>
        <p:nvGrpSpPr>
          <p:cNvPr id="593" name="Google Shape;593;g18f83eb609f_5_677"/>
          <p:cNvGrpSpPr/>
          <p:nvPr/>
        </p:nvGrpSpPr>
        <p:grpSpPr>
          <a:xfrm>
            <a:off x="0" y="-10833"/>
            <a:ext cx="12191695" cy="6857829"/>
            <a:chOff x="0" y="-8125"/>
            <a:chExt cx="9144000" cy="5143500"/>
          </a:xfrm>
        </p:grpSpPr>
        <p:pic>
          <p:nvPicPr>
            <p:cNvPr id="594" name="Google Shape;594;g18f83eb609f_5_677"/>
            <p:cNvPicPr preferRelativeResize="0"/>
            <p:nvPr/>
          </p:nvPicPr>
          <p:blipFill rotWithShape="1">
            <a:blip r:embed="rId2">
              <a:alphaModFix/>
            </a:blip>
            <a:srcRect l="15074"/>
            <a:stretch/>
          </p:blipFill>
          <p:spPr>
            <a:xfrm rot="10800000">
              <a:off x="1378449" y="-8125"/>
              <a:ext cx="7765550" cy="5143500"/>
            </a:xfrm>
            <a:prstGeom prst="rect">
              <a:avLst/>
            </a:prstGeom>
            <a:noFill/>
            <a:ln>
              <a:noFill/>
            </a:ln>
          </p:spPr>
        </p:pic>
        <p:pic>
          <p:nvPicPr>
            <p:cNvPr id="595" name="Google Shape;595;g18f83eb609f_5_677"/>
            <p:cNvPicPr preferRelativeResize="0"/>
            <p:nvPr/>
          </p:nvPicPr>
          <p:blipFill rotWithShape="1">
            <a:blip r:embed="rId3">
              <a:alphaModFix/>
            </a:blip>
            <a:srcRect l="35831" r="48145"/>
            <a:stretch/>
          </p:blipFill>
          <p:spPr>
            <a:xfrm rot="10800000" flipH="1">
              <a:off x="0" y="-8125"/>
              <a:ext cx="1465123" cy="5143500"/>
            </a:xfrm>
            <a:prstGeom prst="rect">
              <a:avLst/>
            </a:prstGeom>
            <a:noFill/>
            <a:ln>
              <a:noFill/>
            </a:ln>
          </p:spPr>
        </p:pic>
      </p:grpSp>
      <p:sp>
        <p:nvSpPr>
          <p:cNvPr id="596" name="Google Shape;596;g18f83eb609f_5_677"/>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only 2">
  <p:cSld name="CUSTOM_22_1">
    <p:spTree>
      <p:nvGrpSpPr>
        <p:cNvPr id="1" name="Shape 597"/>
        <p:cNvGrpSpPr/>
        <p:nvPr/>
      </p:nvGrpSpPr>
      <p:grpSpPr>
        <a:xfrm>
          <a:off x="0" y="0"/>
          <a:ext cx="0" cy="0"/>
          <a:chOff x="0" y="0"/>
          <a:chExt cx="0" cy="0"/>
        </a:xfrm>
      </p:grpSpPr>
      <p:grpSp>
        <p:nvGrpSpPr>
          <p:cNvPr id="598" name="Google Shape;598;g18f83eb609f_5_682"/>
          <p:cNvGrpSpPr/>
          <p:nvPr/>
        </p:nvGrpSpPr>
        <p:grpSpPr>
          <a:xfrm>
            <a:off x="0" y="-10833"/>
            <a:ext cx="12191695" cy="6857829"/>
            <a:chOff x="0" y="-8125"/>
            <a:chExt cx="9144000" cy="5143500"/>
          </a:xfrm>
        </p:grpSpPr>
        <p:pic>
          <p:nvPicPr>
            <p:cNvPr id="599" name="Google Shape;599;g18f83eb609f_5_682"/>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600" name="Google Shape;600;g18f83eb609f_5_682"/>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601" name="Google Shape;601;g18f83eb609f_5_682"/>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_Contents slide layout">
  <p:cSld name="7_Contents slide layout">
    <p:spTree>
      <p:nvGrpSpPr>
        <p:cNvPr id="1" name="Shape 76"/>
        <p:cNvGrpSpPr/>
        <p:nvPr/>
      </p:nvGrpSpPr>
      <p:grpSpPr>
        <a:xfrm>
          <a:off x="0" y="0"/>
          <a:ext cx="0" cy="0"/>
          <a:chOff x="0" y="0"/>
          <a:chExt cx="0" cy="0"/>
        </a:xfrm>
      </p:grpSpPr>
      <p:sp>
        <p:nvSpPr>
          <p:cNvPr id="77" name="Google Shape;77;p60"/>
          <p:cNvSpPr/>
          <p:nvPr/>
        </p:nvSpPr>
        <p:spPr>
          <a:xfrm>
            <a:off x="0" y="0"/>
            <a:ext cx="10077450" cy="6867525"/>
          </a:xfrm>
          <a:custGeom>
            <a:avLst/>
            <a:gdLst/>
            <a:ahLst/>
            <a:cxnLst/>
            <a:rect l="l" t="t" r="r" b="b"/>
            <a:pathLst>
              <a:path w="10077450" h="6867525" extrusionOk="0">
                <a:moveTo>
                  <a:pt x="0" y="0"/>
                </a:moveTo>
                <a:lnTo>
                  <a:pt x="10077450" y="0"/>
                </a:lnTo>
                <a:lnTo>
                  <a:pt x="6991350" y="6867525"/>
                </a:lnTo>
                <a:lnTo>
                  <a:pt x="0" y="685800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 name="Google Shape;78;p60"/>
          <p:cNvSpPr>
            <a:spLocks noGrp="1"/>
          </p:cNvSpPr>
          <p:nvPr>
            <p:ph type="pic" idx="2"/>
          </p:nvPr>
        </p:nvSpPr>
        <p:spPr>
          <a:xfrm>
            <a:off x="6096000" y="1497527"/>
            <a:ext cx="5347063" cy="4877494"/>
          </a:xfrm>
          <a:prstGeom prst="rect">
            <a:avLst/>
          </a:prstGeom>
          <a:solidFill>
            <a:srgbClr val="F2F2F2"/>
          </a:solidFill>
          <a:ln>
            <a:noFill/>
          </a:ln>
        </p:spPr>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602"/>
        <p:cNvGrpSpPr/>
        <p:nvPr/>
      </p:nvGrpSpPr>
      <p:grpSpPr>
        <a:xfrm>
          <a:off x="0" y="0"/>
          <a:ext cx="0" cy="0"/>
          <a:chOff x="0" y="0"/>
          <a:chExt cx="0" cy="0"/>
        </a:xfrm>
      </p:grpSpPr>
      <p:grpSp>
        <p:nvGrpSpPr>
          <p:cNvPr id="603" name="Google Shape;603;g18f83eb609f_5_687"/>
          <p:cNvGrpSpPr/>
          <p:nvPr/>
        </p:nvGrpSpPr>
        <p:grpSpPr>
          <a:xfrm>
            <a:off x="-40" y="-10833"/>
            <a:ext cx="12189171" cy="6857829"/>
            <a:chOff x="1204367" y="-8125"/>
            <a:chExt cx="9142107" cy="5143500"/>
          </a:xfrm>
        </p:grpSpPr>
        <p:pic>
          <p:nvPicPr>
            <p:cNvPr id="604" name="Google Shape;604;g18f83eb609f_5_687"/>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605" name="Google Shape;605;g18f83eb609f_5_687"/>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606" name="Google Shape;606;g18f83eb609f_5_687"/>
          <p:cNvSpPr txBox="1">
            <a:spLocks noGrp="1"/>
          </p:cNvSpPr>
          <p:nvPr>
            <p:ph type="title"/>
          </p:nvPr>
        </p:nvSpPr>
        <p:spPr>
          <a:xfrm>
            <a:off x="3235200" y="4298910"/>
            <a:ext cx="5721600" cy="763500"/>
          </a:xfrm>
          <a:prstGeom prst="rect">
            <a:avLst/>
          </a:prstGeom>
          <a:noFill/>
        </p:spPr>
        <p:txBody>
          <a:bodyPr spcFirstLastPara="1" wrap="square" lIns="121900" tIns="121900" rIns="121900" bIns="121900" anchor="ctr" anchorCtr="0">
            <a:noAutofit/>
          </a:bodyPr>
          <a:lstStyle>
            <a:lvl1pPr lvl="0"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607" name="Google Shape;607;g18f83eb609f_5_687"/>
          <p:cNvSpPr txBox="1">
            <a:spLocks noGrp="1"/>
          </p:cNvSpPr>
          <p:nvPr>
            <p:ph type="subTitle" idx="1"/>
          </p:nvPr>
        </p:nvSpPr>
        <p:spPr>
          <a:xfrm>
            <a:off x="3234000" y="5048976"/>
            <a:ext cx="5724000" cy="91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608"/>
        <p:cNvGrpSpPr/>
        <p:nvPr/>
      </p:nvGrpSpPr>
      <p:grpSpPr>
        <a:xfrm>
          <a:off x="0" y="0"/>
          <a:ext cx="0" cy="0"/>
          <a:chOff x="0" y="0"/>
          <a:chExt cx="0" cy="0"/>
        </a:xfrm>
      </p:grpSpPr>
      <p:grpSp>
        <p:nvGrpSpPr>
          <p:cNvPr id="609" name="Google Shape;609;g18f83eb609f_5_693"/>
          <p:cNvGrpSpPr/>
          <p:nvPr/>
        </p:nvGrpSpPr>
        <p:grpSpPr>
          <a:xfrm>
            <a:off x="-40" y="-10833"/>
            <a:ext cx="12189171" cy="6857829"/>
            <a:chOff x="1204367" y="-8125"/>
            <a:chExt cx="9142107" cy="5143500"/>
          </a:xfrm>
        </p:grpSpPr>
        <p:pic>
          <p:nvPicPr>
            <p:cNvPr id="610" name="Google Shape;610;g18f83eb609f_5_693"/>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611" name="Google Shape;611;g18f83eb609f_5_693"/>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612" name="Google Shape;612;g18f83eb609f_5_693"/>
          <p:cNvSpPr txBox="1">
            <a:spLocks noGrp="1"/>
          </p:cNvSpPr>
          <p:nvPr>
            <p:ph type="title"/>
          </p:nvPr>
        </p:nvSpPr>
        <p:spPr>
          <a:xfrm>
            <a:off x="5891690" y="1901317"/>
            <a:ext cx="4604700" cy="2056500"/>
          </a:xfrm>
          <a:prstGeom prst="rect">
            <a:avLst/>
          </a:prstGeom>
          <a:noFill/>
        </p:spPr>
        <p:txBody>
          <a:bodyPr spcFirstLastPara="1" wrap="square" lIns="121900" tIns="121900" rIns="121900" bIns="121900" anchor="ctr" anchorCtr="0">
            <a:noAutofit/>
          </a:bodyPr>
          <a:lstStyle>
            <a:lvl1pPr lvl="0" algn="r"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613" name="Google Shape;613;g18f83eb609f_5_693"/>
          <p:cNvSpPr txBox="1">
            <a:spLocks noGrp="1"/>
          </p:cNvSpPr>
          <p:nvPr>
            <p:ph type="subTitle" idx="1"/>
          </p:nvPr>
        </p:nvSpPr>
        <p:spPr>
          <a:xfrm>
            <a:off x="5890733" y="4045883"/>
            <a:ext cx="4606500" cy="9108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two columns 1">
  <p:cSld name="CUSTOM_14">
    <p:spTree>
      <p:nvGrpSpPr>
        <p:cNvPr id="1" name="Shape 614"/>
        <p:cNvGrpSpPr/>
        <p:nvPr/>
      </p:nvGrpSpPr>
      <p:grpSpPr>
        <a:xfrm>
          <a:off x="0" y="0"/>
          <a:ext cx="0" cy="0"/>
          <a:chOff x="0" y="0"/>
          <a:chExt cx="0" cy="0"/>
        </a:xfrm>
      </p:grpSpPr>
      <p:grpSp>
        <p:nvGrpSpPr>
          <p:cNvPr id="615" name="Google Shape;615;g18f83eb609f_5_699"/>
          <p:cNvGrpSpPr/>
          <p:nvPr/>
        </p:nvGrpSpPr>
        <p:grpSpPr>
          <a:xfrm>
            <a:off x="-40" y="-10833"/>
            <a:ext cx="12189171" cy="6857829"/>
            <a:chOff x="1204367" y="-8125"/>
            <a:chExt cx="9142107" cy="5143500"/>
          </a:xfrm>
        </p:grpSpPr>
        <p:pic>
          <p:nvPicPr>
            <p:cNvPr id="616" name="Google Shape;616;g18f83eb609f_5_699"/>
            <p:cNvPicPr preferRelativeResize="0"/>
            <p:nvPr/>
          </p:nvPicPr>
          <p:blipFill rotWithShape="1">
            <a:blip r:embed="rId2">
              <a:alphaModFix/>
            </a:blip>
            <a:srcRect l="19910"/>
            <a:stretch/>
          </p:blipFill>
          <p:spPr>
            <a:xfrm>
              <a:off x="1204367" y="-8125"/>
              <a:ext cx="7323173" cy="5143500"/>
            </a:xfrm>
            <a:prstGeom prst="rect">
              <a:avLst/>
            </a:prstGeom>
            <a:noFill/>
            <a:ln>
              <a:noFill/>
            </a:ln>
          </p:spPr>
        </p:pic>
        <p:pic>
          <p:nvPicPr>
            <p:cNvPr id="617" name="Google Shape;617;g18f83eb609f_5_699"/>
            <p:cNvPicPr preferRelativeResize="0"/>
            <p:nvPr/>
          </p:nvPicPr>
          <p:blipFill rotWithShape="1">
            <a:blip r:embed="rId3">
              <a:alphaModFix/>
            </a:blip>
            <a:srcRect l="31858" r="38967"/>
            <a:stretch/>
          </p:blipFill>
          <p:spPr>
            <a:xfrm flipH="1">
              <a:off x="7678874" y="-8125"/>
              <a:ext cx="2667600" cy="5143500"/>
            </a:xfrm>
            <a:prstGeom prst="rect">
              <a:avLst/>
            </a:prstGeom>
            <a:noFill/>
            <a:ln>
              <a:noFill/>
            </a:ln>
          </p:spPr>
        </p:pic>
      </p:grpSp>
      <p:sp>
        <p:nvSpPr>
          <p:cNvPr id="618" name="Google Shape;618;g18f83eb609f_5_699"/>
          <p:cNvSpPr txBox="1">
            <a:spLocks noGrp="1"/>
          </p:cNvSpPr>
          <p:nvPr>
            <p:ph type="body" idx="1"/>
          </p:nvPr>
        </p:nvSpPr>
        <p:spPr>
          <a:xfrm>
            <a:off x="959979" y="2277533"/>
            <a:ext cx="5098500" cy="3855300"/>
          </a:xfrm>
          <a:prstGeom prst="rect">
            <a:avLst/>
          </a:prstGeom>
        </p:spPr>
        <p:txBody>
          <a:bodyPr spcFirstLastPara="1" wrap="square" lIns="121900" tIns="121900" rIns="121900" bIns="121900" anchor="t" anchorCtr="0">
            <a:noAutofit/>
          </a:bodyPr>
          <a:lstStyle>
            <a:lvl1pPr marL="457200" lvl="0" indent="-361950" rtl="0">
              <a:lnSpc>
                <a:spcPct val="100000"/>
              </a:lnSpc>
              <a:spcBef>
                <a:spcPts val="0"/>
              </a:spcBef>
              <a:spcAft>
                <a:spcPts val="0"/>
              </a:spcAft>
              <a:buSzPts val="2100"/>
              <a:buFont typeface="Nunito Light"/>
              <a:buChar char="●"/>
              <a:defRPr sz="2100"/>
            </a:lvl1pPr>
            <a:lvl2pPr marL="914400" lvl="1" indent="-361950" rtl="0">
              <a:lnSpc>
                <a:spcPct val="100000"/>
              </a:lnSpc>
              <a:spcBef>
                <a:spcPts val="0"/>
              </a:spcBef>
              <a:spcAft>
                <a:spcPts val="0"/>
              </a:spcAft>
              <a:buSzPts val="2100"/>
              <a:buFont typeface="Nunito Light"/>
              <a:buChar char="○"/>
              <a:defRPr sz="2100"/>
            </a:lvl2pPr>
            <a:lvl3pPr marL="1371600" lvl="2" indent="-361950" rtl="0">
              <a:lnSpc>
                <a:spcPct val="100000"/>
              </a:lnSpc>
              <a:spcBef>
                <a:spcPts val="0"/>
              </a:spcBef>
              <a:spcAft>
                <a:spcPts val="0"/>
              </a:spcAft>
              <a:buSzPts val="2100"/>
              <a:buFont typeface="Nunito Light"/>
              <a:buChar char="■"/>
              <a:defRPr sz="2100"/>
            </a:lvl3pPr>
            <a:lvl4pPr marL="1828800" lvl="3" indent="-361950" rtl="0">
              <a:lnSpc>
                <a:spcPct val="100000"/>
              </a:lnSpc>
              <a:spcBef>
                <a:spcPts val="0"/>
              </a:spcBef>
              <a:spcAft>
                <a:spcPts val="0"/>
              </a:spcAft>
              <a:buSzPts val="2100"/>
              <a:buFont typeface="Nunito Light"/>
              <a:buChar char="●"/>
              <a:defRPr sz="2100"/>
            </a:lvl4pPr>
            <a:lvl5pPr marL="2286000" lvl="4" indent="-361950" rtl="0">
              <a:lnSpc>
                <a:spcPct val="100000"/>
              </a:lnSpc>
              <a:spcBef>
                <a:spcPts val="0"/>
              </a:spcBef>
              <a:spcAft>
                <a:spcPts val="0"/>
              </a:spcAft>
              <a:buSzPts val="2100"/>
              <a:buFont typeface="Nunito Light"/>
              <a:buChar char="○"/>
              <a:defRPr sz="2100"/>
            </a:lvl5pPr>
            <a:lvl6pPr marL="2743200" lvl="5" indent="-361950" rtl="0">
              <a:lnSpc>
                <a:spcPct val="100000"/>
              </a:lnSpc>
              <a:spcBef>
                <a:spcPts val="0"/>
              </a:spcBef>
              <a:spcAft>
                <a:spcPts val="0"/>
              </a:spcAft>
              <a:buSzPts val="2100"/>
              <a:buFont typeface="Nunito Light"/>
              <a:buChar char="■"/>
              <a:defRPr sz="2100"/>
            </a:lvl6pPr>
            <a:lvl7pPr marL="3200400" lvl="6" indent="-361950" rtl="0">
              <a:lnSpc>
                <a:spcPct val="100000"/>
              </a:lnSpc>
              <a:spcBef>
                <a:spcPts val="0"/>
              </a:spcBef>
              <a:spcAft>
                <a:spcPts val="0"/>
              </a:spcAft>
              <a:buSzPts val="2100"/>
              <a:buFont typeface="Nunito Light"/>
              <a:buChar char="●"/>
              <a:defRPr sz="2100"/>
            </a:lvl7pPr>
            <a:lvl8pPr marL="3657600" lvl="7" indent="-361950" rtl="0">
              <a:lnSpc>
                <a:spcPct val="100000"/>
              </a:lnSpc>
              <a:spcBef>
                <a:spcPts val="0"/>
              </a:spcBef>
              <a:spcAft>
                <a:spcPts val="0"/>
              </a:spcAft>
              <a:buSzPts val="2100"/>
              <a:buFont typeface="Nunito Light"/>
              <a:buChar char="○"/>
              <a:defRPr sz="2100"/>
            </a:lvl8pPr>
            <a:lvl9pPr marL="4114800" lvl="8" indent="-361950" rtl="0">
              <a:lnSpc>
                <a:spcPct val="100000"/>
              </a:lnSpc>
              <a:spcBef>
                <a:spcPts val="0"/>
              </a:spcBef>
              <a:spcAft>
                <a:spcPts val="0"/>
              </a:spcAft>
              <a:buSzPts val="2100"/>
              <a:buFont typeface="Nunito Light"/>
              <a:buChar char="■"/>
              <a:defRPr sz="2100"/>
            </a:lvl9pPr>
          </a:lstStyle>
          <a:p>
            <a:endParaRPr/>
          </a:p>
        </p:txBody>
      </p:sp>
      <p:sp>
        <p:nvSpPr>
          <p:cNvPr id="619" name="Google Shape;619;g18f83eb609f_5_699"/>
          <p:cNvSpPr txBox="1">
            <a:spLocks noGrp="1"/>
          </p:cNvSpPr>
          <p:nvPr>
            <p:ph type="body" idx="2"/>
          </p:nvPr>
        </p:nvSpPr>
        <p:spPr>
          <a:xfrm>
            <a:off x="6133621" y="2277533"/>
            <a:ext cx="5098500" cy="3855300"/>
          </a:xfrm>
          <a:prstGeom prst="rect">
            <a:avLst/>
          </a:prstGeom>
        </p:spPr>
        <p:txBody>
          <a:bodyPr spcFirstLastPara="1" wrap="square" lIns="121900" tIns="121900" rIns="121900" bIns="121900" anchor="t" anchorCtr="0">
            <a:noAutofit/>
          </a:bodyPr>
          <a:lstStyle>
            <a:lvl1pPr marL="457200" lvl="0" indent="-361950" rtl="0">
              <a:lnSpc>
                <a:spcPct val="100000"/>
              </a:lnSpc>
              <a:spcBef>
                <a:spcPts val="400"/>
              </a:spcBef>
              <a:spcAft>
                <a:spcPts val="0"/>
              </a:spcAft>
              <a:buSzPts val="2100"/>
              <a:buFont typeface="Nunito Light"/>
              <a:buChar char="●"/>
              <a:defRPr sz="2100"/>
            </a:lvl1pPr>
            <a:lvl2pPr marL="914400" lvl="1" indent="-361950" rtl="0">
              <a:lnSpc>
                <a:spcPct val="100000"/>
              </a:lnSpc>
              <a:spcBef>
                <a:spcPts val="0"/>
              </a:spcBef>
              <a:spcAft>
                <a:spcPts val="0"/>
              </a:spcAft>
              <a:buSzPts val="2100"/>
              <a:buFont typeface="Nunito Light"/>
              <a:buChar char="○"/>
              <a:defRPr sz="2100"/>
            </a:lvl2pPr>
            <a:lvl3pPr marL="1371600" lvl="2" indent="-361950" rtl="0">
              <a:lnSpc>
                <a:spcPct val="100000"/>
              </a:lnSpc>
              <a:spcBef>
                <a:spcPts val="0"/>
              </a:spcBef>
              <a:spcAft>
                <a:spcPts val="0"/>
              </a:spcAft>
              <a:buSzPts val="2100"/>
              <a:buFont typeface="Nunito Light"/>
              <a:buChar char="■"/>
              <a:defRPr sz="2100"/>
            </a:lvl3pPr>
            <a:lvl4pPr marL="1828800" lvl="3" indent="-361950" rtl="0">
              <a:lnSpc>
                <a:spcPct val="100000"/>
              </a:lnSpc>
              <a:spcBef>
                <a:spcPts val="0"/>
              </a:spcBef>
              <a:spcAft>
                <a:spcPts val="0"/>
              </a:spcAft>
              <a:buSzPts val="2100"/>
              <a:buFont typeface="Nunito Light"/>
              <a:buChar char="●"/>
              <a:defRPr sz="2100"/>
            </a:lvl4pPr>
            <a:lvl5pPr marL="2286000" lvl="4" indent="-361950" rtl="0">
              <a:lnSpc>
                <a:spcPct val="100000"/>
              </a:lnSpc>
              <a:spcBef>
                <a:spcPts val="0"/>
              </a:spcBef>
              <a:spcAft>
                <a:spcPts val="0"/>
              </a:spcAft>
              <a:buSzPts val="2100"/>
              <a:buFont typeface="Nunito Light"/>
              <a:buChar char="○"/>
              <a:defRPr sz="2100"/>
            </a:lvl5pPr>
            <a:lvl6pPr marL="2743200" lvl="5" indent="-361950" rtl="0">
              <a:lnSpc>
                <a:spcPct val="100000"/>
              </a:lnSpc>
              <a:spcBef>
                <a:spcPts val="0"/>
              </a:spcBef>
              <a:spcAft>
                <a:spcPts val="0"/>
              </a:spcAft>
              <a:buSzPts val="2100"/>
              <a:buFont typeface="Nunito Light"/>
              <a:buChar char="■"/>
              <a:defRPr sz="2100"/>
            </a:lvl6pPr>
            <a:lvl7pPr marL="3200400" lvl="6" indent="-361950" rtl="0">
              <a:lnSpc>
                <a:spcPct val="100000"/>
              </a:lnSpc>
              <a:spcBef>
                <a:spcPts val="0"/>
              </a:spcBef>
              <a:spcAft>
                <a:spcPts val="0"/>
              </a:spcAft>
              <a:buSzPts val="2100"/>
              <a:buFont typeface="Nunito Light"/>
              <a:buChar char="●"/>
              <a:defRPr sz="2100"/>
            </a:lvl7pPr>
            <a:lvl8pPr marL="3657600" lvl="7" indent="-361950" rtl="0">
              <a:lnSpc>
                <a:spcPct val="100000"/>
              </a:lnSpc>
              <a:spcBef>
                <a:spcPts val="0"/>
              </a:spcBef>
              <a:spcAft>
                <a:spcPts val="0"/>
              </a:spcAft>
              <a:buSzPts val="2100"/>
              <a:buFont typeface="Nunito Light"/>
              <a:buChar char="○"/>
              <a:defRPr sz="2100"/>
            </a:lvl8pPr>
            <a:lvl9pPr marL="4114800" lvl="8" indent="-361950" rtl="0">
              <a:lnSpc>
                <a:spcPct val="100000"/>
              </a:lnSpc>
              <a:spcBef>
                <a:spcPts val="0"/>
              </a:spcBef>
              <a:spcAft>
                <a:spcPts val="0"/>
              </a:spcAft>
              <a:buSzPts val="2100"/>
              <a:buFont typeface="Nunito Light"/>
              <a:buChar char="■"/>
              <a:defRPr sz="2100"/>
            </a:lvl9pPr>
          </a:lstStyle>
          <a:p>
            <a:endParaRPr/>
          </a:p>
        </p:txBody>
      </p:sp>
      <p:sp>
        <p:nvSpPr>
          <p:cNvPr id="620" name="Google Shape;620;g18f83eb609f_5_699"/>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621" name="Google Shape;621;g18f83eb609f_5_699"/>
          <p:cNvSpPr txBox="1">
            <a:spLocks noGrp="1"/>
          </p:cNvSpPr>
          <p:nvPr>
            <p:ph type="subTitle" idx="3"/>
          </p:nvPr>
        </p:nvSpPr>
        <p:spPr>
          <a:xfrm>
            <a:off x="2574200" y="1557533"/>
            <a:ext cx="7043700" cy="6828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nd three columns">
  <p:cSld name="CUSTOM_14_1">
    <p:spTree>
      <p:nvGrpSpPr>
        <p:cNvPr id="1" name="Shape 622"/>
        <p:cNvGrpSpPr/>
        <p:nvPr/>
      </p:nvGrpSpPr>
      <p:grpSpPr>
        <a:xfrm>
          <a:off x="0" y="0"/>
          <a:ext cx="0" cy="0"/>
          <a:chOff x="0" y="0"/>
          <a:chExt cx="0" cy="0"/>
        </a:xfrm>
      </p:grpSpPr>
      <p:grpSp>
        <p:nvGrpSpPr>
          <p:cNvPr id="623" name="Google Shape;623;g18f83eb609f_5_707"/>
          <p:cNvGrpSpPr/>
          <p:nvPr/>
        </p:nvGrpSpPr>
        <p:grpSpPr>
          <a:xfrm>
            <a:off x="0" y="-10833"/>
            <a:ext cx="12191695" cy="6857829"/>
            <a:chOff x="0" y="-8125"/>
            <a:chExt cx="9144000" cy="5143500"/>
          </a:xfrm>
        </p:grpSpPr>
        <p:pic>
          <p:nvPicPr>
            <p:cNvPr id="624" name="Google Shape;624;g18f83eb609f_5_707"/>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625" name="Google Shape;625;g18f83eb609f_5_707"/>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626" name="Google Shape;626;g18f83eb609f_5_707"/>
          <p:cNvSpPr txBox="1">
            <a:spLocks noGrp="1"/>
          </p:cNvSpPr>
          <p:nvPr>
            <p:ph type="title"/>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627" name="Google Shape;627;g18f83eb609f_5_707"/>
          <p:cNvSpPr txBox="1">
            <a:spLocks noGrp="1"/>
          </p:cNvSpPr>
          <p:nvPr>
            <p:ph type="subTitle" idx="1"/>
          </p:nvPr>
        </p:nvSpPr>
        <p:spPr>
          <a:xfrm>
            <a:off x="95990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628" name="Google Shape;628;g18f83eb609f_5_707"/>
          <p:cNvSpPr txBox="1">
            <a:spLocks noGrp="1"/>
          </p:cNvSpPr>
          <p:nvPr>
            <p:ph type="subTitle" idx="2"/>
          </p:nvPr>
        </p:nvSpPr>
        <p:spPr>
          <a:xfrm>
            <a:off x="95990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629" name="Google Shape;629;g18f83eb609f_5_707"/>
          <p:cNvSpPr txBox="1">
            <a:spLocks noGrp="1"/>
          </p:cNvSpPr>
          <p:nvPr>
            <p:ph type="subTitle" idx="3"/>
          </p:nvPr>
        </p:nvSpPr>
        <p:spPr>
          <a:xfrm>
            <a:off x="442790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630" name="Google Shape;630;g18f83eb609f_5_707"/>
          <p:cNvSpPr txBox="1">
            <a:spLocks noGrp="1"/>
          </p:cNvSpPr>
          <p:nvPr>
            <p:ph type="subTitle" idx="4"/>
          </p:nvPr>
        </p:nvSpPr>
        <p:spPr>
          <a:xfrm>
            <a:off x="442790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631" name="Google Shape;631;g18f83eb609f_5_707"/>
          <p:cNvSpPr txBox="1">
            <a:spLocks noGrp="1"/>
          </p:cNvSpPr>
          <p:nvPr>
            <p:ph type="subTitle" idx="5"/>
          </p:nvPr>
        </p:nvSpPr>
        <p:spPr>
          <a:xfrm>
            <a:off x="7896495" y="3650133"/>
            <a:ext cx="3335700" cy="4875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632" name="Google Shape;632;g18f83eb609f_5_707"/>
          <p:cNvSpPr txBox="1">
            <a:spLocks noGrp="1"/>
          </p:cNvSpPr>
          <p:nvPr>
            <p:ph type="subTitle" idx="6"/>
          </p:nvPr>
        </p:nvSpPr>
        <p:spPr>
          <a:xfrm>
            <a:off x="7896495" y="4145433"/>
            <a:ext cx="3335700" cy="1097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b="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633"/>
        <p:cNvGrpSpPr/>
        <p:nvPr/>
      </p:nvGrpSpPr>
      <p:grpSpPr>
        <a:xfrm>
          <a:off x="0" y="0"/>
          <a:ext cx="0" cy="0"/>
          <a:chOff x="0" y="0"/>
          <a:chExt cx="0" cy="0"/>
        </a:xfrm>
      </p:grpSpPr>
      <p:grpSp>
        <p:nvGrpSpPr>
          <p:cNvPr id="634" name="Google Shape;634;g18f83eb609f_5_718"/>
          <p:cNvGrpSpPr/>
          <p:nvPr/>
        </p:nvGrpSpPr>
        <p:grpSpPr>
          <a:xfrm flipH="1">
            <a:off x="305" y="-10833"/>
            <a:ext cx="12191695" cy="6857829"/>
            <a:chOff x="0" y="-8125"/>
            <a:chExt cx="9144000" cy="5143500"/>
          </a:xfrm>
        </p:grpSpPr>
        <p:pic>
          <p:nvPicPr>
            <p:cNvPr id="635" name="Google Shape;635;g18f83eb609f_5_718"/>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636" name="Google Shape;636;g18f83eb609f_5_718"/>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637" name="Google Shape;637;g18f83eb609f_5_718"/>
          <p:cNvSpPr txBox="1">
            <a:spLocks noGrp="1"/>
          </p:cNvSpPr>
          <p:nvPr>
            <p:ph type="title"/>
          </p:nvPr>
        </p:nvSpPr>
        <p:spPr>
          <a:xfrm>
            <a:off x="2670171" y="2068150"/>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638" name="Google Shape;638;g18f83eb609f_5_718"/>
          <p:cNvSpPr txBox="1">
            <a:spLocks noGrp="1"/>
          </p:cNvSpPr>
          <p:nvPr>
            <p:ph type="subTitle" idx="1"/>
          </p:nvPr>
        </p:nvSpPr>
        <p:spPr>
          <a:xfrm>
            <a:off x="2670171" y="2561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639" name="Google Shape;639;g18f83eb609f_5_718"/>
          <p:cNvSpPr txBox="1">
            <a:spLocks noGrp="1"/>
          </p:cNvSpPr>
          <p:nvPr>
            <p:ph type="title" idx="2"/>
          </p:nvPr>
        </p:nvSpPr>
        <p:spPr>
          <a:xfrm>
            <a:off x="7847704" y="2068150"/>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640" name="Google Shape;640;g18f83eb609f_5_718"/>
          <p:cNvSpPr txBox="1">
            <a:spLocks noGrp="1"/>
          </p:cNvSpPr>
          <p:nvPr>
            <p:ph type="subTitle" idx="3"/>
          </p:nvPr>
        </p:nvSpPr>
        <p:spPr>
          <a:xfrm>
            <a:off x="7847704" y="2561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641" name="Google Shape;641;g18f83eb609f_5_718"/>
          <p:cNvSpPr txBox="1">
            <a:spLocks noGrp="1"/>
          </p:cNvSpPr>
          <p:nvPr>
            <p:ph type="title" idx="4"/>
          </p:nvPr>
        </p:nvSpPr>
        <p:spPr>
          <a:xfrm>
            <a:off x="2670171" y="4100149"/>
            <a:ext cx="31656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642" name="Google Shape;642;g18f83eb609f_5_718"/>
          <p:cNvSpPr txBox="1">
            <a:spLocks noGrp="1"/>
          </p:cNvSpPr>
          <p:nvPr>
            <p:ph type="subTitle" idx="5"/>
          </p:nvPr>
        </p:nvSpPr>
        <p:spPr>
          <a:xfrm>
            <a:off x="2670171" y="4593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643" name="Google Shape;643;g18f83eb609f_5_718"/>
          <p:cNvSpPr txBox="1">
            <a:spLocks noGrp="1"/>
          </p:cNvSpPr>
          <p:nvPr>
            <p:ph type="title" idx="6"/>
          </p:nvPr>
        </p:nvSpPr>
        <p:spPr>
          <a:xfrm>
            <a:off x="7847704" y="4100149"/>
            <a:ext cx="31704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644" name="Google Shape;644;g18f83eb609f_5_718"/>
          <p:cNvSpPr txBox="1">
            <a:spLocks noGrp="1"/>
          </p:cNvSpPr>
          <p:nvPr>
            <p:ph type="subTitle" idx="7"/>
          </p:nvPr>
        </p:nvSpPr>
        <p:spPr>
          <a:xfrm>
            <a:off x="7847704" y="4593261"/>
            <a:ext cx="31704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645" name="Google Shape;645;g18f83eb609f_5_718"/>
          <p:cNvSpPr txBox="1">
            <a:spLocks noGrp="1"/>
          </p:cNvSpPr>
          <p:nvPr>
            <p:ph type="title" idx="8"/>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646"/>
        <p:cNvGrpSpPr/>
        <p:nvPr/>
      </p:nvGrpSpPr>
      <p:grpSpPr>
        <a:xfrm>
          <a:off x="0" y="0"/>
          <a:ext cx="0" cy="0"/>
          <a:chOff x="0" y="0"/>
          <a:chExt cx="0" cy="0"/>
        </a:xfrm>
      </p:grpSpPr>
      <p:grpSp>
        <p:nvGrpSpPr>
          <p:cNvPr id="647" name="Google Shape;647;g18f83eb609f_5_731"/>
          <p:cNvGrpSpPr/>
          <p:nvPr/>
        </p:nvGrpSpPr>
        <p:grpSpPr>
          <a:xfrm flipH="1">
            <a:off x="305" y="-10833"/>
            <a:ext cx="12191695" cy="6857829"/>
            <a:chOff x="0" y="-8125"/>
            <a:chExt cx="9144000" cy="5143500"/>
          </a:xfrm>
        </p:grpSpPr>
        <p:pic>
          <p:nvPicPr>
            <p:cNvPr id="648" name="Google Shape;648;g18f83eb609f_5_731"/>
            <p:cNvPicPr preferRelativeResize="0"/>
            <p:nvPr/>
          </p:nvPicPr>
          <p:blipFill rotWithShape="1">
            <a:blip r:embed="rId2">
              <a:alphaModFix/>
            </a:blip>
            <a:srcRect l="15074"/>
            <a:stretch/>
          </p:blipFill>
          <p:spPr>
            <a:xfrm>
              <a:off x="0" y="-8125"/>
              <a:ext cx="7765550" cy="5143500"/>
            </a:xfrm>
            <a:prstGeom prst="rect">
              <a:avLst/>
            </a:prstGeom>
            <a:noFill/>
            <a:ln>
              <a:noFill/>
            </a:ln>
          </p:spPr>
        </p:pic>
        <p:pic>
          <p:nvPicPr>
            <p:cNvPr id="649" name="Google Shape;649;g18f83eb609f_5_731"/>
            <p:cNvPicPr preferRelativeResize="0"/>
            <p:nvPr/>
          </p:nvPicPr>
          <p:blipFill rotWithShape="1">
            <a:blip r:embed="rId3">
              <a:alphaModFix/>
            </a:blip>
            <a:srcRect l="35831" r="48145"/>
            <a:stretch/>
          </p:blipFill>
          <p:spPr>
            <a:xfrm flipH="1">
              <a:off x="7678877" y="-8125"/>
              <a:ext cx="1465123" cy="5143500"/>
            </a:xfrm>
            <a:prstGeom prst="rect">
              <a:avLst/>
            </a:prstGeom>
            <a:noFill/>
            <a:ln>
              <a:noFill/>
            </a:ln>
          </p:spPr>
        </p:pic>
      </p:grpSp>
      <p:sp>
        <p:nvSpPr>
          <p:cNvPr id="650" name="Google Shape;650;g18f83eb609f_5_731"/>
          <p:cNvSpPr txBox="1">
            <a:spLocks noGrp="1"/>
          </p:cNvSpPr>
          <p:nvPr>
            <p:ph type="title"/>
          </p:nvPr>
        </p:nvSpPr>
        <p:spPr>
          <a:xfrm>
            <a:off x="2613747" y="1560167"/>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651" name="Google Shape;651;g18f83eb609f_5_731"/>
          <p:cNvSpPr txBox="1">
            <a:spLocks noGrp="1"/>
          </p:cNvSpPr>
          <p:nvPr>
            <p:ph type="subTitle" idx="1"/>
          </p:nvPr>
        </p:nvSpPr>
        <p:spPr>
          <a:xfrm>
            <a:off x="2613747" y="2053277"/>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652" name="Google Shape;652;g18f83eb609f_5_731"/>
          <p:cNvSpPr txBox="1">
            <a:spLocks noGrp="1"/>
          </p:cNvSpPr>
          <p:nvPr>
            <p:ph type="title" idx="2"/>
          </p:nvPr>
        </p:nvSpPr>
        <p:spPr>
          <a:xfrm>
            <a:off x="7572240" y="1560167"/>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653" name="Google Shape;653;g18f83eb609f_5_731"/>
          <p:cNvSpPr txBox="1">
            <a:spLocks noGrp="1"/>
          </p:cNvSpPr>
          <p:nvPr>
            <p:ph type="subTitle" idx="3"/>
          </p:nvPr>
        </p:nvSpPr>
        <p:spPr>
          <a:xfrm>
            <a:off x="7572240" y="2053277"/>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654" name="Google Shape;654;g18f83eb609f_5_731"/>
          <p:cNvSpPr txBox="1">
            <a:spLocks noGrp="1"/>
          </p:cNvSpPr>
          <p:nvPr>
            <p:ph type="title" idx="4"/>
          </p:nvPr>
        </p:nvSpPr>
        <p:spPr>
          <a:xfrm>
            <a:off x="2613747" y="3094352"/>
            <a:ext cx="33423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655" name="Google Shape;655;g18f83eb609f_5_731"/>
          <p:cNvSpPr txBox="1">
            <a:spLocks noGrp="1"/>
          </p:cNvSpPr>
          <p:nvPr>
            <p:ph type="subTitle" idx="5"/>
          </p:nvPr>
        </p:nvSpPr>
        <p:spPr>
          <a:xfrm>
            <a:off x="2613747" y="3587463"/>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656" name="Google Shape;656;g18f83eb609f_5_731"/>
          <p:cNvSpPr txBox="1">
            <a:spLocks noGrp="1"/>
          </p:cNvSpPr>
          <p:nvPr>
            <p:ph type="title" idx="6"/>
          </p:nvPr>
        </p:nvSpPr>
        <p:spPr>
          <a:xfrm>
            <a:off x="7572240" y="3094352"/>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657" name="Google Shape;657;g18f83eb609f_5_731"/>
          <p:cNvSpPr txBox="1">
            <a:spLocks noGrp="1"/>
          </p:cNvSpPr>
          <p:nvPr>
            <p:ph type="subTitle" idx="7"/>
          </p:nvPr>
        </p:nvSpPr>
        <p:spPr>
          <a:xfrm>
            <a:off x="7572240" y="3587463"/>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658" name="Google Shape;658;g18f83eb609f_5_731"/>
          <p:cNvSpPr txBox="1">
            <a:spLocks noGrp="1"/>
          </p:cNvSpPr>
          <p:nvPr>
            <p:ph type="title" idx="8"/>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659" name="Google Shape;659;g18f83eb609f_5_731"/>
          <p:cNvSpPr txBox="1">
            <a:spLocks noGrp="1"/>
          </p:cNvSpPr>
          <p:nvPr>
            <p:ph type="title" idx="9"/>
          </p:nvPr>
        </p:nvSpPr>
        <p:spPr>
          <a:xfrm>
            <a:off x="2613747" y="4625990"/>
            <a:ext cx="33423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660" name="Google Shape;660;g18f83eb609f_5_731"/>
          <p:cNvSpPr txBox="1">
            <a:spLocks noGrp="1"/>
          </p:cNvSpPr>
          <p:nvPr>
            <p:ph type="subTitle" idx="13"/>
          </p:nvPr>
        </p:nvSpPr>
        <p:spPr>
          <a:xfrm>
            <a:off x="2613747" y="5119100"/>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661" name="Google Shape;661;g18f83eb609f_5_731"/>
          <p:cNvSpPr txBox="1">
            <a:spLocks noGrp="1"/>
          </p:cNvSpPr>
          <p:nvPr>
            <p:ph type="title" idx="14"/>
          </p:nvPr>
        </p:nvSpPr>
        <p:spPr>
          <a:xfrm>
            <a:off x="7572240" y="4625990"/>
            <a:ext cx="3347100" cy="4875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3300"/>
              <a:buNone/>
              <a:defRPr sz="3300" b="0">
                <a:solidFill>
                  <a:schemeClr val="lt1"/>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662" name="Google Shape;662;g18f83eb609f_5_731"/>
          <p:cNvSpPr txBox="1">
            <a:spLocks noGrp="1"/>
          </p:cNvSpPr>
          <p:nvPr>
            <p:ph type="subTitle" idx="15"/>
          </p:nvPr>
        </p:nvSpPr>
        <p:spPr>
          <a:xfrm>
            <a:off x="7572240" y="5119100"/>
            <a:ext cx="3347100" cy="7200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19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663"/>
        <p:cNvGrpSpPr/>
        <p:nvPr/>
      </p:nvGrpSpPr>
      <p:grpSpPr>
        <a:xfrm>
          <a:off x="0" y="0"/>
          <a:ext cx="0" cy="0"/>
          <a:chOff x="0" y="0"/>
          <a:chExt cx="0" cy="0"/>
        </a:xfrm>
      </p:grpSpPr>
      <p:grpSp>
        <p:nvGrpSpPr>
          <p:cNvPr id="664" name="Google Shape;664;g18f83eb609f_5_748"/>
          <p:cNvGrpSpPr/>
          <p:nvPr/>
        </p:nvGrpSpPr>
        <p:grpSpPr>
          <a:xfrm flipH="1">
            <a:off x="404" y="0"/>
            <a:ext cx="12191698" cy="6857829"/>
            <a:chOff x="2971473" y="-8125"/>
            <a:chExt cx="9144002" cy="5143500"/>
          </a:xfrm>
        </p:grpSpPr>
        <p:pic>
          <p:nvPicPr>
            <p:cNvPr id="665" name="Google Shape;665;g18f83eb609f_5_748"/>
            <p:cNvPicPr preferRelativeResize="0"/>
            <p:nvPr/>
          </p:nvPicPr>
          <p:blipFill rotWithShape="1">
            <a:blip r:embed="rId2">
              <a:alphaModFix/>
            </a:blip>
            <a:srcRect l="47569"/>
            <a:stretch/>
          </p:blipFill>
          <p:spPr>
            <a:xfrm>
              <a:off x="2971473" y="-8125"/>
              <a:ext cx="4794077" cy="5143500"/>
            </a:xfrm>
            <a:prstGeom prst="rect">
              <a:avLst/>
            </a:prstGeom>
            <a:noFill/>
            <a:ln>
              <a:noFill/>
            </a:ln>
          </p:spPr>
        </p:pic>
        <p:pic>
          <p:nvPicPr>
            <p:cNvPr id="666" name="Google Shape;666;g18f83eb609f_5_748"/>
            <p:cNvPicPr preferRelativeResize="0"/>
            <p:nvPr/>
          </p:nvPicPr>
          <p:blipFill rotWithShape="1">
            <a:blip r:embed="rId3">
              <a:alphaModFix/>
            </a:blip>
            <a:srcRect l="3333" r="48146"/>
            <a:stretch/>
          </p:blipFill>
          <p:spPr>
            <a:xfrm flipH="1">
              <a:off x="7678873" y="-8125"/>
              <a:ext cx="4436602" cy="5143500"/>
            </a:xfrm>
            <a:prstGeom prst="rect">
              <a:avLst/>
            </a:prstGeom>
            <a:noFill/>
            <a:ln>
              <a:noFill/>
            </a:ln>
          </p:spPr>
        </p:pic>
      </p:grpSp>
      <p:sp>
        <p:nvSpPr>
          <p:cNvPr id="667" name="Google Shape;667;g18f83eb609f_5_748"/>
          <p:cNvSpPr txBox="1">
            <a:spLocks noGrp="1"/>
          </p:cNvSpPr>
          <p:nvPr>
            <p:ph type="title" hasCustomPrompt="1"/>
          </p:nvPr>
        </p:nvSpPr>
        <p:spPr>
          <a:xfrm>
            <a:off x="5472200" y="761295"/>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668" name="Google Shape;668;g18f83eb609f_5_748"/>
          <p:cNvSpPr txBox="1">
            <a:spLocks noGrp="1"/>
          </p:cNvSpPr>
          <p:nvPr>
            <p:ph type="subTitle" idx="1"/>
          </p:nvPr>
        </p:nvSpPr>
        <p:spPr>
          <a:xfrm>
            <a:off x="5472200" y="1489533"/>
            <a:ext cx="57180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669" name="Google Shape;669;g18f83eb609f_5_748"/>
          <p:cNvSpPr txBox="1">
            <a:spLocks noGrp="1"/>
          </p:cNvSpPr>
          <p:nvPr>
            <p:ph type="title" idx="2" hasCustomPrompt="1"/>
          </p:nvPr>
        </p:nvSpPr>
        <p:spPr>
          <a:xfrm>
            <a:off x="5472200" y="2831395"/>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670" name="Google Shape;670;g18f83eb609f_5_748"/>
          <p:cNvSpPr txBox="1">
            <a:spLocks noGrp="1"/>
          </p:cNvSpPr>
          <p:nvPr>
            <p:ph type="subTitle" idx="3"/>
          </p:nvPr>
        </p:nvSpPr>
        <p:spPr>
          <a:xfrm>
            <a:off x="5472200" y="3553845"/>
            <a:ext cx="57180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671" name="Google Shape;671;g18f83eb609f_5_748"/>
          <p:cNvSpPr txBox="1">
            <a:spLocks noGrp="1"/>
          </p:cNvSpPr>
          <p:nvPr>
            <p:ph type="title" idx="4" hasCustomPrompt="1"/>
          </p:nvPr>
        </p:nvSpPr>
        <p:spPr>
          <a:xfrm>
            <a:off x="5472200" y="4886632"/>
            <a:ext cx="5718000" cy="7200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672" name="Google Shape;672;g18f83eb609f_5_748"/>
          <p:cNvSpPr txBox="1">
            <a:spLocks noGrp="1"/>
          </p:cNvSpPr>
          <p:nvPr>
            <p:ph type="subTitle" idx="5"/>
          </p:nvPr>
        </p:nvSpPr>
        <p:spPr>
          <a:xfrm>
            <a:off x="5472600" y="5616705"/>
            <a:ext cx="5717100" cy="480000"/>
          </a:xfrm>
          <a:prstGeom prst="rect">
            <a:avLst/>
          </a:prstGeom>
          <a:noFill/>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673"/>
        <p:cNvGrpSpPr/>
        <p:nvPr/>
      </p:nvGrpSpPr>
      <p:grpSpPr>
        <a:xfrm>
          <a:off x="0" y="0"/>
          <a:ext cx="0" cy="0"/>
          <a:chOff x="0" y="0"/>
          <a:chExt cx="0" cy="0"/>
        </a:xfrm>
      </p:grpSpPr>
      <p:grpSp>
        <p:nvGrpSpPr>
          <p:cNvPr id="674" name="Google Shape;674;g18f83eb609f_5_758"/>
          <p:cNvGrpSpPr/>
          <p:nvPr/>
        </p:nvGrpSpPr>
        <p:grpSpPr>
          <a:xfrm flipH="1">
            <a:off x="347" y="-10833"/>
            <a:ext cx="12189170" cy="6857829"/>
            <a:chOff x="1204368" y="-8125"/>
            <a:chExt cx="9142106" cy="5143500"/>
          </a:xfrm>
        </p:grpSpPr>
        <p:pic>
          <p:nvPicPr>
            <p:cNvPr id="675" name="Google Shape;675;g18f83eb609f_5_758"/>
            <p:cNvPicPr preferRelativeResize="0"/>
            <p:nvPr/>
          </p:nvPicPr>
          <p:blipFill rotWithShape="1">
            <a:blip r:embed="rId2">
              <a:alphaModFix/>
            </a:blip>
            <a:srcRect l="28243"/>
            <a:stretch/>
          </p:blipFill>
          <p:spPr>
            <a:xfrm>
              <a:off x="1204368" y="-8125"/>
              <a:ext cx="6561173" cy="5143500"/>
            </a:xfrm>
            <a:prstGeom prst="rect">
              <a:avLst/>
            </a:prstGeom>
            <a:noFill/>
            <a:ln>
              <a:noFill/>
            </a:ln>
          </p:spPr>
        </p:pic>
        <p:pic>
          <p:nvPicPr>
            <p:cNvPr id="676" name="Google Shape;676;g18f83eb609f_5_758"/>
            <p:cNvPicPr preferRelativeResize="0"/>
            <p:nvPr/>
          </p:nvPicPr>
          <p:blipFill rotWithShape="1">
            <a:blip r:embed="rId3">
              <a:alphaModFix/>
            </a:blip>
            <a:srcRect l="22679" r="48145"/>
            <a:stretch/>
          </p:blipFill>
          <p:spPr>
            <a:xfrm flipH="1">
              <a:off x="7678874" y="-8125"/>
              <a:ext cx="2667600" cy="5143500"/>
            </a:xfrm>
            <a:prstGeom prst="rect">
              <a:avLst/>
            </a:prstGeom>
            <a:noFill/>
            <a:ln>
              <a:noFill/>
            </a:ln>
          </p:spPr>
        </p:pic>
      </p:grpSp>
      <p:sp>
        <p:nvSpPr>
          <p:cNvPr id="677" name="Google Shape;677;g18f83eb609f_5_758"/>
          <p:cNvSpPr txBox="1">
            <a:spLocks noGrp="1"/>
          </p:cNvSpPr>
          <p:nvPr>
            <p:ph type="title" hasCustomPrompt="1"/>
          </p:nvPr>
        </p:nvSpPr>
        <p:spPr>
          <a:xfrm flipH="1">
            <a:off x="9721717" y="2384499"/>
            <a:ext cx="1452900" cy="387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3300">
                <a:solidFill>
                  <a:schemeClr val="lt1"/>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678" name="Google Shape;678;g18f83eb609f_5_758"/>
          <p:cNvSpPr txBox="1">
            <a:spLocks noGrp="1"/>
          </p:cNvSpPr>
          <p:nvPr>
            <p:ph type="subTitle" idx="1"/>
          </p:nvPr>
        </p:nvSpPr>
        <p:spPr>
          <a:xfrm flipH="1">
            <a:off x="4471683" y="2327334"/>
            <a:ext cx="5128500" cy="9903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679" name="Google Shape;679;g18f83eb609f_5_758"/>
          <p:cNvSpPr txBox="1">
            <a:spLocks noGrp="1"/>
          </p:cNvSpPr>
          <p:nvPr>
            <p:ph type="title" idx="2" hasCustomPrompt="1"/>
          </p:nvPr>
        </p:nvSpPr>
        <p:spPr>
          <a:xfrm flipH="1">
            <a:off x="9721717" y="4596899"/>
            <a:ext cx="1452900" cy="387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3300">
                <a:solidFill>
                  <a:schemeClr val="lt1"/>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680" name="Google Shape;680;g18f83eb609f_5_758"/>
          <p:cNvSpPr txBox="1">
            <a:spLocks noGrp="1"/>
          </p:cNvSpPr>
          <p:nvPr>
            <p:ph type="subTitle" idx="3"/>
          </p:nvPr>
        </p:nvSpPr>
        <p:spPr>
          <a:xfrm flipH="1">
            <a:off x="4471683" y="4539734"/>
            <a:ext cx="5128500" cy="9903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200"/>
              <a:buFont typeface="PT San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8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8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8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8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800"/>
              <a:buFont typeface="PT Sans"/>
              <a:buNone/>
              <a:defRPr sz="2800">
                <a:latin typeface="PT Sans"/>
                <a:ea typeface="PT Sans"/>
                <a:cs typeface="PT Sans"/>
                <a:sym typeface="PT Sans"/>
              </a:defRPr>
            </a:lvl9pPr>
          </a:lstStyle>
          <a:p>
            <a:endParaRPr/>
          </a:p>
        </p:txBody>
      </p:sp>
      <p:sp>
        <p:nvSpPr>
          <p:cNvPr id="681" name="Google Shape;681;g18f83eb609f_5_758"/>
          <p:cNvSpPr txBox="1">
            <a:spLocks noGrp="1"/>
          </p:cNvSpPr>
          <p:nvPr>
            <p:ph type="title" idx="4"/>
          </p:nvPr>
        </p:nvSpPr>
        <p:spPr>
          <a:xfrm>
            <a:off x="960000" y="719333"/>
            <a:ext cx="10272000" cy="609600"/>
          </a:xfrm>
          <a:prstGeom prst="rect">
            <a:avLst/>
          </a:prstGeom>
          <a:noFill/>
        </p:spPr>
        <p:txBody>
          <a:bodyPr spcFirstLastPara="1" wrap="square" lIns="121900" tIns="121900" rIns="121900" bIns="121900" anchor="ctr" anchorCtr="0">
            <a:noAutofit/>
          </a:bodyPr>
          <a:lstStyle>
            <a:lvl1pPr lvl="0" algn="ctr" rtl="0">
              <a:spcBef>
                <a:spcPts val="0"/>
              </a:spcBef>
              <a:spcAft>
                <a:spcPts val="0"/>
              </a:spcAft>
              <a:buSzPts val="3700"/>
              <a:buNone/>
              <a:defRPr/>
            </a:lvl1pPr>
            <a:lvl2pPr lvl="1" algn="ctr" rtl="0">
              <a:spcBef>
                <a:spcPts val="0"/>
              </a:spcBef>
              <a:spcAft>
                <a:spcPts val="0"/>
              </a:spcAft>
              <a:buSzPts val="4700"/>
              <a:buNone/>
              <a:defRPr/>
            </a:lvl2pPr>
            <a:lvl3pPr lvl="2" algn="ctr" rtl="0">
              <a:spcBef>
                <a:spcPts val="0"/>
              </a:spcBef>
              <a:spcAft>
                <a:spcPts val="0"/>
              </a:spcAft>
              <a:buSzPts val="4700"/>
              <a:buNone/>
              <a:defRPr/>
            </a:lvl3pPr>
            <a:lvl4pPr lvl="3" algn="ctr" rtl="0">
              <a:spcBef>
                <a:spcPts val="0"/>
              </a:spcBef>
              <a:spcAft>
                <a:spcPts val="0"/>
              </a:spcAft>
              <a:buSzPts val="4700"/>
              <a:buNone/>
              <a:defRPr/>
            </a:lvl4pPr>
            <a:lvl5pPr lvl="4" algn="ctr" rtl="0">
              <a:spcBef>
                <a:spcPts val="0"/>
              </a:spcBef>
              <a:spcAft>
                <a:spcPts val="0"/>
              </a:spcAft>
              <a:buSzPts val="4700"/>
              <a:buNone/>
              <a:defRPr/>
            </a:lvl5pPr>
            <a:lvl6pPr lvl="5" algn="ctr" rtl="0">
              <a:spcBef>
                <a:spcPts val="0"/>
              </a:spcBef>
              <a:spcAft>
                <a:spcPts val="0"/>
              </a:spcAft>
              <a:buSzPts val="4700"/>
              <a:buNone/>
              <a:defRPr/>
            </a:lvl6pPr>
            <a:lvl7pPr lvl="6" algn="ctr" rtl="0">
              <a:spcBef>
                <a:spcPts val="0"/>
              </a:spcBef>
              <a:spcAft>
                <a:spcPts val="0"/>
              </a:spcAft>
              <a:buSzPts val="4700"/>
              <a:buNone/>
              <a:defRPr/>
            </a:lvl7pPr>
            <a:lvl8pPr lvl="7" algn="ctr" rtl="0">
              <a:spcBef>
                <a:spcPts val="0"/>
              </a:spcBef>
              <a:spcAft>
                <a:spcPts val="0"/>
              </a:spcAft>
              <a:buSzPts val="4700"/>
              <a:buNone/>
              <a:defRPr/>
            </a:lvl8pPr>
            <a:lvl9pPr lvl="8" algn="ctr" rtl="0">
              <a:spcBef>
                <a:spcPts val="0"/>
              </a:spcBef>
              <a:spcAft>
                <a:spcPts val="0"/>
              </a:spcAft>
              <a:buSzPts val="4700"/>
              <a:buNone/>
              <a:defRPr/>
            </a:lvl9pPr>
          </a:lstStyle>
          <a:p>
            <a:endParaRPr/>
          </a:p>
        </p:txBody>
      </p:sp>
      <p:sp>
        <p:nvSpPr>
          <p:cNvPr id="682" name="Google Shape;682;g18f83eb609f_5_758"/>
          <p:cNvSpPr txBox="1">
            <a:spLocks noGrp="1"/>
          </p:cNvSpPr>
          <p:nvPr>
            <p:ph type="subTitle" idx="5"/>
          </p:nvPr>
        </p:nvSpPr>
        <p:spPr>
          <a:xfrm flipH="1">
            <a:off x="4471683" y="1838383"/>
            <a:ext cx="5128500" cy="4875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2pPr>
            <a:lvl3pPr lvl="2"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3pPr>
            <a:lvl4pPr lvl="3"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4pPr>
            <a:lvl5pPr lvl="4"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5pPr>
            <a:lvl6pPr lvl="5"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6pPr>
            <a:lvl7pPr lvl="6"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7pPr>
            <a:lvl8pPr lvl="7"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8pPr>
            <a:lvl9pPr lvl="8"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9pPr>
          </a:lstStyle>
          <a:p>
            <a:endParaRPr/>
          </a:p>
        </p:txBody>
      </p:sp>
      <p:sp>
        <p:nvSpPr>
          <p:cNvPr id="683" name="Google Shape;683;g18f83eb609f_5_758"/>
          <p:cNvSpPr txBox="1">
            <a:spLocks noGrp="1"/>
          </p:cNvSpPr>
          <p:nvPr>
            <p:ph type="subTitle" idx="6"/>
          </p:nvPr>
        </p:nvSpPr>
        <p:spPr>
          <a:xfrm flipH="1">
            <a:off x="4471683" y="4050783"/>
            <a:ext cx="5128500" cy="4875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3300"/>
              <a:buFont typeface="Titillium Web"/>
              <a:buNone/>
              <a:defRPr sz="3300">
                <a:latin typeface="Kanit"/>
                <a:ea typeface="Kanit"/>
                <a:cs typeface="Kanit"/>
                <a:sym typeface="Kanit"/>
              </a:defRPr>
            </a:lvl1pPr>
            <a:lvl2pPr lvl="1"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2pPr>
            <a:lvl3pPr lvl="2"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3pPr>
            <a:lvl4pPr lvl="3"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4pPr>
            <a:lvl5pPr lvl="4"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5pPr>
            <a:lvl6pPr lvl="5"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6pPr>
            <a:lvl7pPr lvl="6"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7pPr>
            <a:lvl8pPr lvl="7"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8pPr>
            <a:lvl9pPr lvl="8" algn="ctr" rtl="0">
              <a:lnSpc>
                <a:spcPct val="100000"/>
              </a:lnSpc>
              <a:spcBef>
                <a:spcPts val="0"/>
              </a:spcBef>
              <a:spcAft>
                <a:spcPts val="0"/>
              </a:spcAft>
              <a:buSzPts val="3300"/>
              <a:buFont typeface="Titillium Web"/>
              <a:buNone/>
              <a:defRPr sz="3300">
                <a:latin typeface="Titillium Web"/>
                <a:ea typeface="Titillium Web"/>
                <a:cs typeface="Titillium Web"/>
                <a:sym typeface="Titillium Web"/>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684"/>
        <p:cNvGrpSpPr/>
        <p:nvPr/>
      </p:nvGrpSpPr>
      <p:grpSpPr>
        <a:xfrm>
          <a:off x="0" y="0"/>
          <a:ext cx="0" cy="0"/>
          <a:chOff x="0" y="0"/>
          <a:chExt cx="0" cy="0"/>
        </a:xfrm>
      </p:grpSpPr>
      <p:grpSp>
        <p:nvGrpSpPr>
          <p:cNvPr id="685" name="Google Shape;685;g18f83eb609f_5_769"/>
          <p:cNvGrpSpPr/>
          <p:nvPr/>
        </p:nvGrpSpPr>
        <p:grpSpPr>
          <a:xfrm rot="10800000" flipH="1">
            <a:off x="-9808" y="-10662"/>
            <a:ext cx="12202688" cy="6857829"/>
            <a:chOff x="3254492" y="-8125"/>
            <a:chExt cx="9152244" cy="5143500"/>
          </a:xfrm>
        </p:grpSpPr>
        <p:pic>
          <p:nvPicPr>
            <p:cNvPr id="686" name="Google Shape;686;g18f83eb609f_5_769"/>
            <p:cNvPicPr preferRelativeResize="0"/>
            <p:nvPr/>
          </p:nvPicPr>
          <p:blipFill rotWithShape="1">
            <a:blip r:embed="rId2">
              <a:alphaModFix/>
            </a:blip>
            <a:srcRect l="42329"/>
            <a:stretch/>
          </p:blipFill>
          <p:spPr>
            <a:xfrm>
              <a:off x="3254492" y="-8125"/>
              <a:ext cx="5273050" cy="5143500"/>
            </a:xfrm>
            <a:prstGeom prst="rect">
              <a:avLst/>
            </a:prstGeom>
            <a:noFill/>
            <a:ln>
              <a:noFill/>
            </a:ln>
          </p:spPr>
        </p:pic>
        <p:pic>
          <p:nvPicPr>
            <p:cNvPr id="687" name="Google Shape;687;g18f83eb609f_5_769"/>
            <p:cNvPicPr preferRelativeResize="0"/>
            <p:nvPr/>
          </p:nvPicPr>
          <p:blipFill rotWithShape="1">
            <a:blip r:embed="rId3">
              <a:alphaModFix/>
            </a:blip>
            <a:srcRect l="9327" r="38965"/>
            <a:stretch/>
          </p:blipFill>
          <p:spPr>
            <a:xfrm flipH="1">
              <a:off x="7678861" y="-8125"/>
              <a:ext cx="4727875" cy="5143500"/>
            </a:xfrm>
            <a:prstGeom prst="rect">
              <a:avLst/>
            </a:prstGeom>
            <a:noFill/>
            <a:ln>
              <a:noFill/>
            </a:ln>
          </p:spPr>
        </p:pic>
      </p:grpSp>
      <p:sp>
        <p:nvSpPr>
          <p:cNvPr id="688" name="Google Shape;688;g18f83eb609f_5_769"/>
          <p:cNvSpPr txBox="1">
            <a:spLocks noGrp="1"/>
          </p:cNvSpPr>
          <p:nvPr>
            <p:ph type="title"/>
          </p:nvPr>
        </p:nvSpPr>
        <p:spPr>
          <a:xfrm>
            <a:off x="964200" y="716515"/>
            <a:ext cx="5726400" cy="1457700"/>
          </a:xfrm>
          <a:prstGeom prst="rect">
            <a:avLst/>
          </a:prstGeom>
          <a:noFill/>
        </p:spPr>
        <p:txBody>
          <a:bodyPr spcFirstLastPara="1" wrap="square" lIns="121900" tIns="121900" rIns="121900" bIns="121900" anchor="ctr" anchorCtr="0">
            <a:noAutofit/>
          </a:bodyPr>
          <a:lstStyle>
            <a:lvl1pPr lvl="0" algn="l" rtl="0">
              <a:spcBef>
                <a:spcPts val="0"/>
              </a:spcBef>
              <a:spcAft>
                <a:spcPts val="0"/>
              </a:spcAft>
              <a:buSzPts val="4700"/>
              <a:buNone/>
              <a:defRPr sz="10000"/>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689" name="Google Shape;689;g18f83eb609f_5_769"/>
          <p:cNvSpPr txBox="1">
            <a:spLocks noGrp="1"/>
          </p:cNvSpPr>
          <p:nvPr>
            <p:ph type="subTitle" idx="1"/>
          </p:nvPr>
        </p:nvSpPr>
        <p:spPr>
          <a:xfrm>
            <a:off x="964200" y="2181219"/>
            <a:ext cx="4579500" cy="14577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2000"/>
              <a:buNone/>
              <a:defRPr/>
            </a:lvl1pPr>
            <a:lvl2pPr lvl="1" algn="ctr" rtl="0">
              <a:lnSpc>
                <a:spcPct val="100000"/>
              </a:lnSpc>
              <a:spcBef>
                <a:spcPts val="0"/>
              </a:spcBef>
              <a:spcAft>
                <a:spcPts val="0"/>
              </a:spcAft>
              <a:buSzPts val="2000"/>
              <a:buNone/>
              <a:defRPr/>
            </a:lvl2pPr>
            <a:lvl3pPr lvl="2" algn="ctr" rtl="0">
              <a:lnSpc>
                <a:spcPct val="100000"/>
              </a:lnSpc>
              <a:spcBef>
                <a:spcPts val="0"/>
              </a:spcBef>
              <a:spcAft>
                <a:spcPts val="0"/>
              </a:spcAft>
              <a:buSzPts val="2000"/>
              <a:buNone/>
              <a:defRPr/>
            </a:lvl3pPr>
            <a:lvl4pPr lvl="3" algn="ctr" rtl="0">
              <a:lnSpc>
                <a:spcPct val="100000"/>
              </a:lnSpc>
              <a:spcBef>
                <a:spcPts val="0"/>
              </a:spcBef>
              <a:spcAft>
                <a:spcPts val="0"/>
              </a:spcAft>
              <a:buSzPts val="2000"/>
              <a:buNone/>
              <a:defRPr/>
            </a:lvl4pPr>
            <a:lvl5pPr lvl="4" algn="ctr" rtl="0">
              <a:lnSpc>
                <a:spcPct val="100000"/>
              </a:lnSpc>
              <a:spcBef>
                <a:spcPts val="0"/>
              </a:spcBef>
              <a:spcAft>
                <a:spcPts val="0"/>
              </a:spcAft>
              <a:buSzPts val="2000"/>
              <a:buNone/>
              <a:defRPr/>
            </a:lvl5pPr>
            <a:lvl6pPr lvl="5" algn="ctr" rtl="0">
              <a:lnSpc>
                <a:spcPct val="100000"/>
              </a:lnSpc>
              <a:spcBef>
                <a:spcPts val="0"/>
              </a:spcBef>
              <a:spcAft>
                <a:spcPts val="0"/>
              </a:spcAft>
              <a:buSzPts val="2000"/>
              <a:buNone/>
              <a:defRPr/>
            </a:lvl6pPr>
            <a:lvl7pPr lvl="6" algn="ctr" rtl="0">
              <a:lnSpc>
                <a:spcPct val="100000"/>
              </a:lnSpc>
              <a:spcBef>
                <a:spcPts val="0"/>
              </a:spcBef>
              <a:spcAft>
                <a:spcPts val="0"/>
              </a:spcAft>
              <a:buSzPts val="2000"/>
              <a:buNone/>
              <a:defRPr/>
            </a:lvl7pPr>
            <a:lvl8pPr lvl="7" algn="ctr" rtl="0">
              <a:lnSpc>
                <a:spcPct val="100000"/>
              </a:lnSpc>
              <a:spcBef>
                <a:spcPts val="0"/>
              </a:spcBef>
              <a:spcAft>
                <a:spcPts val="0"/>
              </a:spcAft>
              <a:buSzPts val="2000"/>
              <a:buNone/>
              <a:defRPr/>
            </a:lvl8pPr>
            <a:lvl9pPr lvl="8" algn="ctr" rtl="0">
              <a:lnSpc>
                <a:spcPct val="100000"/>
              </a:lnSpc>
              <a:spcBef>
                <a:spcPts val="0"/>
              </a:spcBef>
              <a:spcAft>
                <a:spcPts val="0"/>
              </a:spcAft>
              <a:buSzPts val="2000"/>
              <a:buNone/>
              <a:defRPr/>
            </a:lvl9pPr>
          </a:lstStyle>
          <a:p>
            <a:endParaRPr/>
          </a:p>
        </p:txBody>
      </p:sp>
      <p:sp>
        <p:nvSpPr>
          <p:cNvPr id="690" name="Google Shape;690;g18f83eb609f_5_769"/>
          <p:cNvSpPr txBox="1"/>
          <p:nvPr/>
        </p:nvSpPr>
        <p:spPr>
          <a:xfrm>
            <a:off x="964200" y="4881933"/>
            <a:ext cx="5258700" cy="7317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600">
                <a:solidFill>
                  <a:schemeClr val="lt1"/>
                </a:solidFill>
                <a:latin typeface="Inter"/>
                <a:ea typeface="Inter"/>
                <a:cs typeface="Inter"/>
                <a:sym typeface="Inter"/>
              </a:rPr>
              <a:t>CREDITS: Diese Präsentationsvorlage wurde von </a:t>
            </a:r>
            <a:r>
              <a:rPr lang="en-US" sz="1600" b="1">
                <a:solidFill>
                  <a:schemeClr val="hlink"/>
                </a:solidFill>
                <a:uFill>
                  <a:noFill/>
                </a:uFill>
                <a:latin typeface="Inter"/>
                <a:ea typeface="Inter"/>
                <a:cs typeface="Inter"/>
                <a:sym typeface="Inter"/>
                <a:hlinkClick r:id="rId4"/>
              </a:rPr>
              <a:t>Slidesgo</a:t>
            </a:r>
            <a:r>
              <a:rPr lang="en-US" sz="1600">
                <a:solidFill>
                  <a:schemeClr val="lt1"/>
                </a:solidFill>
                <a:latin typeface="Inter"/>
                <a:ea typeface="Inter"/>
                <a:cs typeface="Inter"/>
                <a:sym typeface="Inter"/>
              </a:rPr>
              <a:t> erstellt, inklusive Icons von </a:t>
            </a:r>
            <a:r>
              <a:rPr lang="en-US" sz="1600" b="1">
                <a:solidFill>
                  <a:schemeClr val="hlink"/>
                </a:solidFill>
                <a:uFill>
                  <a:noFill/>
                </a:uFill>
                <a:latin typeface="Inter"/>
                <a:ea typeface="Inter"/>
                <a:cs typeface="Inter"/>
                <a:sym typeface="Inter"/>
                <a:hlinkClick r:id="rId5"/>
              </a:rPr>
              <a:t>Flaticon</a:t>
            </a:r>
            <a:r>
              <a:rPr lang="en-US" sz="1600">
                <a:solidFill>
                  <a:schemeClr val="lt1"/>
                </a:solidFill>
                <a:latin typeface="Inter"/>
                <a:ea typeface="Inter"/>
                <a:cs typeface="Inter"/>
                <a:sym typeface="Inter"/>
              </a:rPr>
              <a:t> und Infografiken &amp; Bilder von </a:t>
            </a:r>
            <a:r>
              <a:rPr lang="en-US" sz="1600" b="1">
                <a:solidFill>
                  <a:schemeClr val="hlink"/>
                </a:solidFill>
                <a:uFill>
                  <a:noFill/>
                </a:uFill>
                <a:latin typeface="Inter"/>
                <a:ea typeface="Inter"/>
                <a:cs typeface="Inter"/>
                <a:sym typeface="Inter"/>
                <a:hlinkClick r:id="rId6"/>
              </a:rPr>
              <a:t>Freepik</a:t>
            </a:r>
            <a:r>
              <a:rPr lang="en-US" sz="1600">
                <a:solidFill>
                  <a:schemeClr val="lt1"/>
                </a:solidFill>
                <a:latin typeface="Inter"/>
                <a:ea typeface="Inter"/>
                <a:cs typeface="Inter"/>
                <a:sym typeface="Inter"/>
              </a:rPr>
              <a:t> </a:t>
            </a:r>
            <a:endParaRPr sz="1600">
              <a:solidFill>
                <a:schemeClr val="lt1"/>
              </a:solidFill>
              <a:latin typeface="Inter"/>
              <a:ea typeface="Inter"/>
              <a:cs typeface="Inter"/>
              <a:sym typeface="Inte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91"/>
        <p:cNvGrpSpPr/>
        <p:nvPr/>
      </p:nvGrpSpPr>
      <p:grpSpPr>
        <a:xfrm>
          <a:off x="0" y="0"/>
          <a:ext cx="0" cy="0"/>
          <a:chOff x="0" y="0"/>
          <a:chExt cx="0" cy="0"/>
        </a:xfrm>
      </p:grpSpPr>
      <p:grpSp>
        <p:nvGrpSpPr>
          <p:cNvPr id="692" name="Google Shape;692;g18f83eb609f_5_776"/>
          <p:cNvGrpSpPr/>
          <p:nvPr/>
        </p:nvGrpSpPr>
        <p:grpSpPr>
          <a:xfrm rot="10800000">
            <a:off x="-9286" y="-10662"/>
            <a:ext cx="12202688" cy="6857829"/>
            <a:chOff x="3254492" y="-8125"/>
            <a:chExt cx="9152244" cy="5143500"/>
          </a:xfrm>
        </p:grpSpPr>
        <p:pic>
          <p:nvPicPr>
            <p:cNvPr id="693" name="Google Shape;693;g18f83eb609f_5_776"/>
            <p:cNvPicPr preferRelativeResize="0"/>
            <p:nvPr/>
          </p:nvPicPr>
          <p:blipFill rotWithShape="1">
            <a:blip r:embed="rId2">
              <a:alphaModFix/>
            </a:blip>
            <a:srcRect l="42329"/>
            <a:stretch/>
          </p:blipFill>
          <p:spPr>
            <a:xfrm>
              <a:off x="3254492" y="-8125"/>
              <a:ext cx="5273050" cy="5143500"/>
            </a:xfrm>
            <a:prstGeom prst="rect">
              <a:avLst/>
            </a:prstGeom>
            <a:noFill/>
            <a:ln>
              <a:noFill/>
            </a:ln>
          </p:spPr>
        </p:pic>
        <p:pic>
          <p:nvPicPr>
            <p:cNvPr id="694" name="Google Shape;694;g18f83eb609f_5_776"/>
            <p:cNvPicPr preferRelativeResize="0"/>
            <p:nvPr/>
          </p:nvPicPr>
          <p:blipFill rotWithShape="1">
            <a:blip r:embed="rId3">
              <a:alphaModFix/>
            </a:blip>
            <a:srcRect l="9327" r="38965"/>
            <a:stretch/>
          </p:blipFill>
          <p:spPr>
            <a:xfrm flipH="1">
              <a:off x="7678861" y="-8125"/>
              <a:ext cx="4727875" cy="5143500"/>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slideLayout" Target="../slideLayouts/slideLayout243.xml"/><Relationship Id="rId18" Type="http://schemas.openxmlformats.org/officeDocument/2006/relationships/slideLayout" Target="../slideLayouts/slideLayout248.xml"/><Relationship Id="rId26" Type="http://schemas.openxmlformats.org/officeDocument/2006/relationships/slideLayout" Target="../slideLayouts/slideLayout256.xml"/><Relationship Id="rId3" Type="http://schemas.openxmlformats.org/officeDocument/2006/relationships/slideLayout" Target="../slideLayouts/slideLayout233.xml"/><Relationship Id="rId21" Type="http://schemas.openxmlformats.org/officeDocument/2006/relationships/slideLayout" Target="../slideLayouts/slideLayout251.xml"/><Relationship Id="rId7" Type="http://schemas.openxmlformats.org/officeDocument/2006/relationships/slideLayout" Target="../slideLayouts/slideLayout237.xml"/><Relationship Id="rId12" Type="http://schemas.openxmlformats.org/officeDocument/2006/relationships/slideLayout" Target="../slideLayouts/slideLayout242.xml"/><Relationship Id="rId17" Type="http://schemas.openxmlformats.org/officeDocument/2006/relationships/slideLayout" Target="../slideLayouts/slideLayout247.xml"/><Relationship Id="rId25" Type="http://schemas.openxmlformats.org/officeDocument/2006/relationships/slideLayout" Target="../slideLayouts/slideLayout255.xml"/><Relationship Id="rId2" Type="http://schemas.openxmlformats.org/officeDocument/2006/relationships/slideLayout" Target="../slideLayouts/slideLayout232.xml"/><Relationship Id="rId16" Type="http://schemas.openxmlformats.org/officeDocument/2006/relationships/slideLayout" Target="../slideLayouts/slideLayout246.xml"/><Relationship Id="rId20" Type="http://schemas.openxmlformats.org/officeDocument/2006/relationships/slideLayout" Target="../slideLayouts/slideLayout250.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24" Type="http://schemas.openxmlformats.org/officeDocument/2006/relationships/slideLayout" Target="../slideLayouts/slideLayout254.xml"/><Relationship Id="rId5" Type="http://schemas.openxmlformats.org/officeDocument/2006/relationships/slideLayout" Target="../slideLayouts/slideLayout235.xml"/><Relationship Id="rId15" Type="http://schemas.openxmlformats.org/officeDocument/2006/relationships/slideLayout" Target="../slideLayouts/slideLayout245.xml"/><Relationship Id="rId23" Type="http://schemas.openxmlformats.org/officeDocument/2006/relationships/slideLayout" Target="../slideLayouts/slideLayout253.xml"/><Relationship Id="rId10" Type="http://schemas.openxmlformats.org/officeDocument/2006/relationships/slideLayout" Target="../slideLayouts/slideLayout240.xml"/><Relationship Id="rId19" Type="http://schemas.openxmlformats.org/officeDocument/2006/relationships/slideLayout" Target="../slideLayouts/slideLayout249.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slideLayout" Target="../slideLayouts/slideLayout244.xml"/><Relationship Id="rId22" Type="http://schemas.openxmlformats.org/officeDocument/2006/relationships/slideLayout" Target="../slideLayouts/slideLayout252.xml"/><Relationship Id="rId27"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26" Type="http://schemas.openxmlformats.org/officeDocument/2006/relationships/slideLayout" Target="../slideLayouts/slideLayout282.xml"/><Relationship Id="rId3" Type="http://schemas.openxmlformats.org/officeDocument/2006/relationships/slideLayout" Target="../slideLayouts/slideLayout259.xml"/><Relationship Id="rId21" Type="http://schemas.openxmlformats.org/officeDocument/2006/relationships/slideLayout" Target="../slideLayouts/slideLayout277.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0" Type="http://schemas.openxmlformats.org/officeDocument/2006/relationships/slideLayout" Target="../slideLayouts/slideLayout276.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24" Type="http://schemas.openxmlformats.org/officeDocument/2006/relationships/slideLayout" Target="../slideLayouts/slideLayout280.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10" Type="http://schemas.openxmlformats.org/officeDocument/2006/relationships/slideLayout" Target="../slideLayouts/slideLayout266.xml"/><Relationship Id="rId19" Type="http://schemas.openxmlformats.org/officeDocument/2006/relationships/slideLayout" Target="../slideLayouts/slideLayout275.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26" Type="http://schemas.openxmlformats.org/officeDocument/2006/relationships/slideLayout" Target="../slideLayouts/slideLayout204.xml"/><Relationship Id="rId3" Type="http://schemas.openxmlformats.org/officeDocument/2006/relationships/slideLayout" Target="../slideLayouts/slideLayout181.xml"/><Relationship Id="rId21" Type="http://schemas.openxmlformats.org/officeDocument/2006/relationships/slideLayout" Target="../slideLayouts/slideLayout199.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5" Type="http://schemas.openxmlformats.org/officeDocument/2006/relationships/slideLayout" Target="../slideLayouts/slideLayout203.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slideLayout" Target="../slideLayouts/slideLayout198.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24" Type="http://schemas.openxmlformats.org/officeDocument/2006/relationships/slideLayout" Target="../slideLayouts/slideLayout202.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23" Type="http://schemas.openxmlformats.org/officeDocument/2006/relationships/slideLayout" Target="../slideLayouts/slideLayout201.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slideLayout" Target="../slideLayouts/slideLayout200.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1447"/>
        <p:cNvGrpSpPr/>
        <p:nvPr/>
      </p:nvGrpSpPr>
      <p:grpSpPr>
        <a:xfrm>
          <a:off x="0" y="0"/>
          <a:ext cx="0" cy="0"/>
          <a:chOff x="0" y="0"/>
          <a:chExt cx="0" cy="0"/>
        </a:xfrm>
      </p:grpSpPr>
      <p:sp>
        <p:nvSpPr>
          <p:cNvPr id="1448" name="Google Shape;1448;g18f83eb609f_8_207"/>
          <p:cNvSpPr txBox="1">
            <a:spLocks noGrp="1"/>
          </p:cNvSpPr>
          <p:nvPr>
            <p:ph type="title"/>
          </p:nvPr>
        </p:nvSpPr>
        <p:spPr>
          <a:xfrm>
            <a:off x="957000" y="719328"/>
            <a:ext cx="10278000" cy="609600"/>
          </a:xfrm>
          <a:prstGeom prst="rect">
            <a:avLst/>
          </a:prstGeom>
          <a:noFill/>
          <a:ln>
            <a:noFill/>
          </a:ln>
        </p:spPr>
        <p:txBody>
          <a:bodyPr spcFirstLastPara="1" wrap="square" lIns="121900" tIns="121900" rIns="121900" bIns="121900" anchor="ctr" anchorCtr="0">
            <a:noAutofit/>
          </a:bodyPr>
          <a:lstStyle>
            <a:lvl1pPr lvl="0" algn="ctr" rtl="0">
              <a:spcBef>
                <a:spcPts val="0"/>
              </a:spcBef>
              <a:spcAft>
                <a:spcPts val="0"/>
              </a:spcAft>
              <a:buClr>
                <a:schemeClr val="accent1"/>
              </a:buClr>
              <a:buSzPts val="4700"/>
              <a:buFont typeface="Kanit"/>
              <a:buNone/>
              <a:defRPr sz="4700" b="1">
                <a:solidFill>
                  <a:schemeClr val="accent1"/>
                </a:solidFill>
                <a:latin typeface="Kanit"/>
                <a:ea typeface="Kanit"/>
                <a:cs typeface="Kanit"/>
                <a:sym typeface="Kanit"/>
              </a:defRPr>
            </a:lvl1pPr>
            <a:lvl2pPr lvl="1"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2pPr>
            <a:lvl3pPr lvl="2"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3pPr>
            <a:lvl4pPr lvl="3"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4pPr>
            <a:lvl5pPr lvl="4"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5pPr>
            <a:lvl6pPr lvl="5"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6pPr>
            <a:lvl7pPr lvl="6"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7pPr>
            <a:lvl8pPr lvl="7"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8pPr>
            <a:lvl9pPr lvl="8"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9pPr>
          </a:lstStyle>
          <a:p>
            <a:endParaRPr/>
          </a:p>
        </p:txBody>
      </p:sp>
      <p:sp>
        <p:nvSpPr>
          <p:cNvPr id="1449" name="Google Shape;1449;g18f83eb609f_8_207"/>
          <p:cNvSpPr txBox="1">
            <a:spLocks noGrp="1"/>
          </p:cNvSpPr>
          <p:nvPr>
            <p:ph type="body" idx="1"/>
          </p:nvPr>
        </p:nvSpPr>
        <p:spPr>
          <a:xfrm>
            <a:off x="923600" y="1802500"/>
            <a:ext cx="10282500" cy="4329900"/>
          </a:xfrm>
          <a:prstGeom prst="rect">
            <a:avLst/>
          </a:prstGeom>
          <a:noFill/>
          <a:ln>
            <a:noFill/>
          </a:ln>
        </p:spPr>
        <p:txBody>
          <a:bodyPr spcFirstLastPara="1" wrap="square" lIns="121900" tIns="121900" rIns="121900" bIns="121900" anchor="t" anchorCtr="0">
            <a:noAutofit/>
          </a:bodyPr>
          <a:lstStyle>
            <a:lvl1pPr marL="457200" lvl="0"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1pPr>
            <a:lvl2pPr marL="914400" lvl="1"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2pPr>
            <a:lvl3pPr marL="1371600" lvl="2"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3pPr>
            <a:lvl4pPr marL="1828800" lvl="3"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4pPr>
            <a:lvl5pPr marL="2286000" lvl="4"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5pPr>
            <a:lvl6pPr marL="2743200" lvl="5"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6pPr>
            <a:lvl7pPr marL="3200400" lvl="6"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7pPr>
            <a:lvl8pPr marL="3657600" lvl="7"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8pPr>
            <a:lvl9pPr marL="4114800" lvl="8"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 id="2147483881" r:id="rId20"/>
    <p:sldLayoutId id="2147483882" r:id="rId21"/>
    <p:sldLayoutId id="2147483883" r:id="rId22"/>
    <p:sldLayoutId id="2147483884" r:id="rId23"/>
    <p:sldLayoutId id="2147483885" r:id="rId24"/>
    <p:sldLayoutId id="2147483886" r:id="rId25"/>
    <p:sldLayoutId id="2147483887"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1634"/>
        <p:cNvGrpSpPr/>
        <p:nvPr/>
      </p:nvGrpSpPr>
      <p:grpSpPr>
        <a:xfrm>
          <a:off x="0" y="0"/>
          <a:ext cx="0" cy="0"/>
          <a:chOff x="0" y="0"/>
          <a:chExt cx="0" cy="0"/>
        </a:xfrm>
      </p:grpSpPr>
      <p:sp>
        <p:nvSpPr>
          <p:cNvPr id="1635" name="Google Shape;1635;g16c0b718f56_4_1025"/>
          <p:cNvSpPr txBox="1">
            <a:spLocks noGrp="1"/>
          </p:cNvSpPr>
          <p:nvPr>
            <p:ph type="title"/>
          </p:nvPr>
        </p:nvSpPr>
        <p:spPr>
          <a:xfrm>
            <a:off x="957000" y="719328"/>
            <a:ext cx="10278000" cy="609600"/>
          </a:xfrm>
          <a:prstGeom prst="rect">
            <a:avLst/>
          </a:prstGeom>
          <a:noFill/>
          <a:ln>
            <a:noFill/>
          </a:ln>
        </p:spPr>
        <p:txBody>
          <a:bodyPr spcFirstLastPara="1" wrap="square" lIns="121900" tIns="121900" rIns="121900" bIns="121900" anchor="ctr" anchorCtr="0">
            <a:noAutofit/>
          </a:bodyPr>
          <a:lstStyle>
            <a:lvl1pPr lvl="0" algn="ctr" rtl="0">
              <a:spcBef>
                <a:spcPts val="0"/>
              </a:spcBef>
              <a:spcAft>
                <a:spcPts val="0"/>
              </a:spcAft>
              <a:buClr>
                <a:schemeClr val="accent1"/>
              </a:buClr>
              <a:buSzPts val="4700"/>
              <a:buFont typeface="Kanit"/>
              <a:buNone/>
              <a:defRPr sz="4700" b="1">
                <a:solidFill>
                  <a:schemeClr val="accent1"/>
                </a:solidFill>
                <a:latin typeface="Kanit"/>
                <a:ea typeface="Kanit"/>
                <a:cs typeface="Kanit"/>
                <a:sym typeface="Kanit"/>
              </a:defRPr>
            </a:lvl1pPr>
            <a:lvl2pPr lvl="1"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2pPr>
            <a:lvl3pPr lvl="2"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3pPr>
            <a:lvl4pPr lvl="3"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4pPr>
            <a:lvl5pPr lvl="4"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5pPr>
            <a:lvl6pPr lvl="5"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6pPr>
            <a:lvl7pPr lvl="6"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7pPr>
            <a:lvl8pPr lvl="7"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8pPr>
            <a:lvl9pPr lvl="8"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9pPr>
          </a:lstStyle>
          <a:p>
            <a:endParaRPr/>
          </a:p>
        </p:txBody>
      </p:sp>
      <p:sp>
        <p:nvSpPr>
          <p:cNvPr id="1636" name="Google Shape;1636;g16c0b718f56_4_1025"/>
          <p:cNvSpPr txBox="1">
            <a:spLocks noGrp="1"/>
          </p:cNvSpPr>
          <p:nvPr>
            <p:ph type="body" idx="1"/>
          </p:nvPr>
        </p:nvSpPr>
        <p:spPr>
          <a:xfrm>
            <a:off x="923600" y="1802500"/>
            <a:ext cx="10282500" cy="4329900"/>
          </a:xfrm>
          <a:prstGeom prst="rect">
            <a:avLst/>
          </a:prstGeom>
          <a:noFill/>
          <a:ln>
            <a:noFill/>
          </a:ln>
        </p:spPr>
        <p:txBody>
          <a:bodyPr spcFirstLastPara="1" wrap="square" lIns="121900" tIns="121900" rIns="121900" bIns="121900" anchor="t" anchorCtr="0">
            <a:noAutofit/>
          </a:bodyPr>
          <a:lstStyle>
            <a:lvl1pPr marL="457200" lvl="0"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1pPr>
            <a:lvl2pPr marL="914400" lvl="1"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2pPr>
            <a:lvl3pPr marL="1371600" lvl="2"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3pPr>
            <a:lvl4pPr marL="1828800" lvl="3"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4pPr>
            <a:lvl5pPr marL="2286000" lvl="4"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5pPr>
            <a:lvl6pPr marL="2743200" lvl="5"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6pPr>
            <a:lvl7pPr marL="3200400" lvl="6"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7pPr>
            <a:lvl8pPr marL="3657600" lvl="7"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8pPr>
            <a:lvl9pPr marL="4114800" lvl="8"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 id="2147483906" r:id="rId18"/>
    <p:sldLayoutId id="2147483907" r:id="rId19"/>
    <p:sldLayoutId id="2147483908" r:id="rId20"/>
    <p:sldLayoutId id="2147483909" r:id="rId21"/>
    <p:sldLayoutId id="2147483910" r:id="rId22"/>
    <p:sldLayoutId id="2147483911" r:id="rId23"/>
    <p:sldLayoutId id="2147483912" r:id="rId24"/>
    <p:sldLayoutId id="2147483913" r:id="rId25"/>
    <p:sldLayoutId id="2147483914"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1821"/>
        <p:cNvGrpSpPr/>
        <p:nvPr/>
      </p:nvGrpSpPr>
      <p:grpSpPr>
        <a:xfrm>
          <a:off x="0" y="0"/>
          <a:ext cx="0" cy="0"/>
          <a:chOff x="0" y="0"/>
          <a:chExt cx="0" cy="0"/>
        </a:xfrm>
      </p:grpSpPr>
      <p:sp>
        <p:nvSpPr>
          <p:cNvPr id="1822" name="Google Shape;1822;g16c0b718f56_4_1451"/>
          <p:cNvSpPr txBox="1">
            <a:spLocks noGrp="1"/>
          </p:cNvSpPr>
          <p:nvPr>
            <p:ph type="title"/>
          </p:nvPr>
        </p:nvSpPr>
        <p:spPr>
          <a:xfrm>
            <a:off x="957000" y="719328"/>
            <a:ext cx="10278000" cy="609600"/>
          </a:xfrm>
          <a:prstGeom prst="rect">
            <a:avLst/>
          </a:prstGeom>
          <a:noFill/>
          <a:ln>
            <a:noFill/>
          </a:ln>
        </p:spPr>
        <p:txBody>
          <a:bodyPr spcFirstLastPara="1" wrap="square" lIns="121900" tIns="121900" rIns="121900" bIns="121900" anchor="ctr" anchorCtr="0">
            <a:noAutofit/>
          </a:bodyPr>
          <a:lstStyle>
            <a:lvl1pPr lvl="0" algn="ctr" rtl="0">
              <a:spcBef>
                <a:spcPts val="0"/>
              </a:spcBef>
              <a:spcAft>
                <a:spcPts val="0"/>
              </a:spcAft>
              <a:buClr>
                <a:schemeClr val="accent1"/>
              </a:buClr>
              <a:buSzPts val="4700"/>
              <a:buFont typeface="Kanit"/>
              <a:buNone/>
              <a:defRPr sz="4700" b="1">
                <a:solidFill>
                  <a:schemeClr val="accent1"/>
                </a:solidFill>
                <a:latin typeface="Kanit"/>
                <a:ea typeface="Kanit"/>
                <a:cs typeface="Kanit"/>
                <a:sym typeface="Kanit"/>
              </a:defRPr>
            </a:lvl1pPr>
            <a:lvl2pPr lvl="1"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2pPr>
            <a:lvl3pPr lvl="2"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3pPr>
            <a:lvl4pPr lvl="3"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4pPr>
            <a:lvl5pPr lvl="4"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5pPr>
            <a:lvl6pPr lvl="5"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6pPr>
            <a:lvl7pPr lvl="6"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7pPr>
            <a:lvl8pPr lvl="7"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8pPr>
            <a:lvl9pPr lvl="8"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9pPr>
          </a:lstStyle>
          <a:p>
            <a:endParaRPr/>
          </a:p>
        </p:txBody>
      </p:sp>
      <p:sp>
        <p:nvSpPr>
          <p:cNvPr id="1823" name="Google Shape;1823;g16c0b718f56_4_1451"/>
          <p:cNvSpPr txBox="1">
            <a:spLocks noGrp="1"/>
          </p:cNvSpPr>
          <p:nvPr>
            <p:ph type="body" idx="1"/>
          </p:nvPr>
        </p:nvSpPr>
        <p:spPr>
          <a:xfrm>
            <a:off x="923600" y="1802500"/>
            <a:ext cx="10282500" cy="4329900"/>
          </a:xfrm>
          <a:prstGeom prst="rect">
            <a:avLst/>
          </a:prstGeom>
          <a:noFill/>
          <a:ln>
            <a:noFill/>
          </a:ln>
        </p:spPr>
        <p:txBody>
          <a:bodyPr spcFirstLastPara="1" wrap="square" lIns="121900" tIns="121900" rIns="121900" bIns="121900" anchor="t" anchorCtr="0">
            <a:noAutofit/>
          </a:bodyPr>
          <a:lstStyle>
            <a:lvl1pPr marL="457200" lvl="0"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1pPr>
            <a:lvl2pPr marL="914400" lvl="1"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2pPr>
            <a:lvl3pPr marL="1371600" lvl="2"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3pPr>
            <a:lvl4pPr marL="1828800" lvl="3"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4pPr>
            <a:lvl5pPr marL="2286000" lvl="4"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5pPr>
            <a:lvl6pPr marL="2743200" lvl="5"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6pPr>
            <a:lvl7pPr marL="3200400" lvl="6"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7pPr>
            <a:lvl8pPr marL="3657600" lvl="7"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8pPr>
            <a:lvl9pPr marL="4114800" lvl="8"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 id="2147483930" r:id="rId15"/>
    <p:sldLayoutId id="2147483931" r:id="rId16"/>
    <p:sldLayoutId id="2147483932" r:id="rId17"/>
    <p:sldLayoutId id="2147483933" r:id="rId18"/>
    <p:sldLayoutId id="2147483934" r:id="rId19"/>
    <p:sldLayoutId id="2147483935" r:id="rId20"/>
    <p:sldLayoutId id="2147483936" r:id="rId21"/>
    <p:sldLayoutId id="2147483937" r:id="rId22"/>
    <p:sldLayoutId id="2147483938" r:id="rId23"/>
    <p:sldLayoutId id="2147483939" r:id="rId24"/>
    <p:sldLayoutId id="2147483940" r:id="rId25"/>
    <p:sldLayoutId id="2147483941"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138"/>
        <p:cNvGrpSpPr/>
        <p:nvPr/>
      </p:nvGrpSpPr>
      <p:grpSpPr>
        <a:xfrm>
          <a:off x="0" y="0"/>
          <a:ext cx="0" cy="0"/>
          <a:chOff x="0" y="0"/>
          <a:chExt cx="0" cy="0"/>
        </a:xfrm>
      </p:grpSpPr>
      <p:sp>
        <p:nvSpPr>
          <p:cNvPr id="139" name="Google Shape;139;g18f83eb609f_1_201"/>
          <p:cNvSpPr txBox="1">
            <a:spLocks noGrp="1"/>
          </p:cNvSpPr>
          <p:nvPr>
            <p:ph type="title"/>
          </p:nvPr>
        </p:nvSpPr>
        <p:spPr>
          <a:xfrm>
            <a:off x="957000" y="719328"/>
            <a:ext cx="10278000" cy="609600"/>
          </a:xfrm>
          <a:prstGeom prst="rect">
            <a:avLst/>
          </a:prstGeom>
          <a:noFill/>
          <a:ln>
            <a:noFill/>
          </a:ln>
        </p:spPr>
        <p:txBody>
          <a:bodyPr spcFirstLastPara="1" wrap="square" lIns="121900" tIns="121900" rIns="121900" bIns="121900" anchor="ctr" anchorCtr="0">
            <a:noAutofit/>
          </a:bodyPr>
          <a:lstStyle>
            <a:lvl1pPr lvl="0" algn="ctr" rtl="0">
              <a:spcBef>
                <a:spcPts val="0"/>
              </a:spcBef>
              <a:spcAft>
                <a:spcPts val="0"/>
              </a:spcAft>
              <a:buClr>
                <a:schemeClr val="accent1"/>
              </a:buClr>
              <a:buSzPts val="4700"/>
              <a:buFont typeface="Kanit"/>
              <a:buNone/>
              <a:defRPr sz="4700" b="1">
                <a:solidFill>
                  <a:schemeClr val="accent1"/>
                </a:solidFill>
                <a:latin typeface="Kanit"/>
                <a:ea typeface="Kanit"/>
                <a:cs typeface="Kanit"/>
                <a:sym typeface="Kanit"/>
              </a:defRPr>
            </a:lvl1pPr>
            <a:lvl2pPr lvl="1"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2pPr>
            <a:lvl3pPr lvl="2"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3pPr>
            <a:lvl4pPr lvl="3"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4pPr>
            <a:lvl5pPr lvl="4"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5pPr>
            <a:lvl6pPr lvl="5"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6pPr>
            <a:lvl7pPr lvl="6"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7pPr>
            <a:lvl8pPr lvl="7"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8pPr>
            <a:lvl9pPr lvl="8"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9pPr>
          </a:lstStyle>
          <a:p>
            <a:endParaRPr/>
          </a:p>
        </p:txBody>
      </p:sp>
      <p:sp>
        <p:nvSpPr>
          <p:cNvPr id="140" name="Google Shape;140;g18f83eb609f_1_201"/>
          <p:cNvSpPr txBox="1">
            <a:spLocks noGrp="1"/>
          </p:cNvSpPr>
          <p:nvPr>
            <p:ph type="body" idx="1"/>
          </p:nvPr>
        </p:nvSpPr>
        <p:spPr>
          <a:xfrm>
            <a:off x="923600" y="1802500"/>
            <a:ext cx="10282500" cy="4329900"/>
          </a:xfrm>
          <a:prstGeom prst="rect">
            <a:avLst/>
          </a:prstGeom>
          <a:noFill/>
          <a:ln>
            <a:noFill/>
          </a:ln>
        </p:spPr>
        <p:txBody>
          <a:bodyPr spcFirstLastPara="1" wrap="square" lIns="121900" tIns="121900" rIns="121900" bIns="121900" anchor="t" anchorCtr="0">
            <a:noAutofit/>
          </a:bodyPr>
          <a:lstStyle>
            <a:lvl1pPr marL="457200" lvl="0"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1pPr>
            <a:lvl2pPr marL="914400" lvl="1"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2pPr>
            <a:lvl3pPr marL="1371600" lvl="2"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3pPr>
            <a:lvl4pPr marL="1828800" lvl="3"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4pPr>
            <a:lvl5pPr marL="2286000" lvl="4"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5pPr>
            <a:lvl6pPr marL="2743200" lvl="5"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6pPr>
            <a:lvl7pPr marL="3200400" lvl="6"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7pPr>
            <a:lvl8pPr marL="3657600" lvl="7"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8pPr>
            <a:lvl9pPr marL="4114800" lvl="8"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325"/>
        <p:cNvGrpSpPr/>
        <p:nvPr/>
      </p:nvGrpSpPr>
      <p:grpSpPr>
        <a:xfrm>
          <a:off x="0" y="0"/>
          <a:ext cx="0" cy="0"/>
          <a:chOff x="0" y="0"/>
          <a:chExt cx="0" cy="0"/>
        </a:xfrm>
      </p:grpSpPr>
      <p:sp>
        <p:nvSpPr>
          <p:cNvPr id="326" name="Google Shape;326;g18f83eb609f_5_208"/>
          <p:cNvSpPr txBox="1">
            <a:spLocks noGrp="1"/>
          </p:cNvSpPr>
          <p:nvPr>
            <p:ph type="title"/>
          </p:nvPr>
        </p:nvSpPr>
        <p:spPr>
          <a:xfrm>
            <a:off x="957000" y="719328"/>
            <a:ext cx="10278000" cy="609600"/>
          </a:xfrm>
          <a:prstGeom prst="rect">
            <a:avLst/>
          </a:prstGeom>
          <a:noFill/>
          <a:ln>
            <a:noFill/>
          </a:ln>
        </p:spPr>
        <p:txBody>
          <a:bodyPr spcFirstLastPara="1" wrap="square" lIns="121900" tIns="121900" rIns="121900" bIns="121900" anchor="ctr" anchorCtr="0">
            <a:noAutofit/>
          </a:bodyPr>
          <a:lstStyle>
            <a:lvl1pPr lvl="0" algn="ctr" rtl="0">
              <a:spcBef>
                <a:spcPts val="0"/>
              </a:spcBef>
              <a:spcAft>
                <a:spcPts val="0"/>
              </a:spcAft>
              <a:buClr>
                <a:schemeClr val="accent1"/>
              </a:buClr>
              <a:buSzPts val="4700"/>
              <a:buFont typeface="Kanit"/>
              <a:buNone/>
              <a:defRPr sz="4700" b="1">
                <a:solidFill>
                  <a:schemeClr val="accent1"/>
                </a:solidFill>
                <a:latin typeface="Kanit"/>
                <a:ea typeface="Kanit"/>
                <a:cs typeface="Kanit"/>
                <a:sym typeface="Kanit"/>
              </a:defRPr>
            </a:lvl1pPr>
            <a:lvl2pPr lvl="1"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2pPr>
            <a:lvl3pPr lvl="2"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3pPr>
            <a:lvl4pPr lvl="3"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4pPr>
            <a:lvl5pPr lvl="4"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5pPr>
            <a:lvl6pPr lvl="5"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6pPr>
            <a:lvl7pPr lvl="6"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7pPr>
            <a:lvl8pPr lvl="7"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8pPr>
            <a:lvl9pPr lvl="8"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9pPr>
          </a:lstStyle>
          <a:p>
            <a:endParaRPr/>
          </a:p>
        </p:txBody>
      </p:sp>
      <p:sp>
        <p:nvSpPr>
          <p:cNvPr id="327" name="Google Shape;327;g18f83eb609f_5_208"/>
          <p:cNvSpPr txBox="1">
            <a:spLocks noGrp="1"/>
          </p:cNvSpPr>
          <p:nvPr>
            <p:ph type="body" idx="1"/>
          </p:nvPr>
        </p:nvSpPr>
        <p:spPr>
          <a:xfrm>
            <a:off x="923600" y="1802500"/>
            <a:ext cx="10282500" cy="4329900"/>
          </a:xfrm>
          <a:prstGeom prst="rect">
            <a:avLst/>
          </a:prstGeom>
          <a:noFill/>
          <a:ln>
            <a:noFill/>
          </a:ln>
        </p:spPr>
        <p:txBody>
          <a:bodyPr spcFirstLastPara="1" wrap="square" lIns="121900" tIns="121900" rIns="121900" bIns="121900" anchor="t" anchorCtr="0">
            <a:noAutofit/>
          </a:bodyPr>
          <a:lstStyle>
            <a:lvl1pPr marL="457200" lvl="0"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1pPr>
            <a:lvl2pPr marL="914400" lvl="1"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2pPr>
            <a:lvl3pPr marL="1371600" lvl="2"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3pPr>
            <a:lvl4pPr marL="1828800" lvl="3"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4pPr>
            <a:lvl5pPr marL="2286000" lvl="4"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5pPr>
            <a:lvl6pPr marL="2743200" lvl="5"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6pPr>
            <a:lvl7pPr marL="3200400" lvl="6"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7pPr>
            <a:lvl8pPr marL="3657600" lvl="7"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8pPr>
            <a:lvl9pPr marL="4114800" lvl="8"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12"/>
        <p:cNvGrpSpPr/>
        <p:nvPr/>
      </p:nvGrpSpPr>
      <p:grpSpPr>
        <a:xfrm>
          <a:off x="0" y="0"/>
          <a:ext cx="0" cy="0"/>
          <a:chOff x="0" y="0"/>
          <a:chExt cx="0" cy="0"/>
        </a:xfrm>
      </p:grpSpPr>
      <p:sp>
        <p:nvSpPr>
          <p:cNvPr id="513" name="Google Shape;513;g18f83eb609f_5_597"/>
          <p:cNvSpPr txBox="1">
            <a:spLocks noGrp="1"/>
          </p:cNvSpPr>
          <p:nvPr>
            <p:ph type="title"/>
          </p:nvPr>
        </p:nvSpPr>
        <p:spPr>
          <a:xfrm>
            <a:off x="957000" y="719328"/>
            <a:ext cx="10278000" cy="609600"/>
          </a:xfrm>
          <a:prstGeom prst="rect">
            <a:avLst/>
          </a:prstGeom>
          <a:noFill/>
          <a:ln>
            <a:noFill/>
          </a:ln>
        </p:spPr>
        <p:txBody>
          <a:bodyPr spcFirstLastPara="1" wrap="square" lIns="121900" tIns="121900" rIns="121900" bIns="121900" anchor="ctr" anchorCtr="0">
            <a:noAutofit/>
          </a:bodyPr>
          <a:lstStyle>
            <a:lvl1pPr lvl="0" algn="ctr" rtl="0">
              <a:spcBef>
                <a:spcPts val="0"/>
              </a:spcBef>
              <a:spcAft>
                <a:spcPts val="0"/>
              </a:spcAft>
              <a:buClr>
                <a:schemeClr val="accent1"/>
              </a:buClr>
              <a:buSzPts val="4700"/>
              <a:buFont typeface="Kanit"/>
              <a:buNone/>
              <a:defRPr sz="4700" b="1">
                <a:solidFill>
                  <a:schemeClr val="accent1"/>
                </a:solidFill>
                <a:latin typeface="Kanit"/>
                <a:ea typeface="Kanit"/>
                <a:cs typeface="Kanit"/>
                <a:sym typeface="Kanit"/>
              </a:defRPr>
            </a:lvl1pPr>
            <a:lvl2pPr lvl="1"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2pPr>
            <a:lvl3pPr lvl="2"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3pPr>
            <a:lvl4pPr lvl="3"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4pPr>
            <a:lvl5pPr lvl="4"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5pPr>
            <a:lvl6pPr lvl="5"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6pPr>
            <a:lvl7pPr lvl="6"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7pPr>
            <a:lvl8pPr lvl="7"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8pPr>
            <a:lvl9pPr lvl="8"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9pPr>
          </a:lstStyle>
          <a:p>
            <a:endParaRPr/>
          </a:p>
        </p:txBody>
      </p:sp>
      <p:sp>
        <p:nvSpPr>
          <p:cNvPr id="514" name="Google Shape;514;g18f83eb609f_5_597"/>
          <p:cNvSpPr txBox="1">
            <a:spLocks noGrp="1"/>
          </p:cNvSpPr>
          <p:nvPr>
            <p:ph type="body" idx="1"/>
          </p:nvPr>
        </p:nvSpPr>
        <p:spPr>
          <a:xfrm>
            <a:off x="923600" y="1802500"/>
            <a:ext cx="10282500" cy="4329900"/>
          </a:xfrm>
          <a:prstGeom prst="rect">
            <a:avLst/>
          </a:prstGeom>
          <a:noFill/>
          <a:ln>
            <a:noFill/>
          </a:ln>
        </p:spPr>
        <p:txBody>
          <a:bodyPr spcFirstLastPara="1" wrap="square" lIns="121900" tIns="121900" rIns="121900" bIns="121900" anchor="t" anchorCtr="0">
            <a:noAutofit/>
          </a:bodyPr>
          <a:lstStyle>
            <a:lvl1pPr marL="457200" lvl="0"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1pPr>
            <a:lvl2pPr marL="914400" lvl="1"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2pPr>
            <a:lvl3pPr marL="1371600" lvl="2"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3pPr>
            <a:lvl4pPr marL="1828800" lvl="3"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4pPr>
            <a:lvl5pPr marL="2286000" lvl="4"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5pPr>
            <a:lvl6pPr marL="2743200" lvl="5"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6pPr>
            <a:lvl7pPr marL="3200400" lvl="6"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7pPr>
            <a:lvl8pPr marL="3657600" lvl="7"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8pPr>
            <a:lvl9pPr marL="4114800" lvl="8"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699"/>
        <p:cNvGrpSpPr/>
        <p:nvPr/>
      </p:nvGrpSpPr>
      <p:grpSpPr>
        <a:xfrm>
          <a:off x="0" y="0"/>
          <a:ext cx="0" cy="0"/>
          <a:chOff x="0" y="0"/>
          <a:chExt cx="0" cy="0"/>
        </a:xfrm>
      </p:grpSpPr>
      <p:sp>
        <p:nvSpPr>
          <p:cNvPr id="700" name="Google Shape;700;g18f83eb609f_5_1325"/>
          <p:cNvSpPr txBox="1">
            <a:spLocks noGrp="1"/>
          </p:cNvSpPr>
          <p:nvPr>
            <p:ph type="title"/>
          </p:nvPr>
        </p:nvSpPr>
        <p:spPr>
          <a:xfrm>
            <a:off x="957000" y="719328"/>
            <a:ext cx="10278000" cy="609600"/>
          </a:xfrm>
          <a:prstGeom prst="rect">
            <a:avLst/>
          </a:prstGeom>
          <a:noFill/>
          <a:ln>
            <a:noFill/>
          </a:ln>
        </p:spPr>
        <p:txBody>
          <a:bodyPr spcFirstLastPara="1" wrap="square" lIns="121900" tIns="121900" rIns="121900" bIns="121900" anchor="ctr" anchorCtr="0">
            <a:noAutofit/>
          </a:bodyPr>
          <a:lstStyle>
            <a:lvl1pPr lvl="0" algn="ctr" rtl="0">
              <a:spcBef>
                <a:spcPts val="0"/>
              </a:spcBef>
              <a:spcAft>
                <a:spcPts val="0"/>
              </a:spcAft>
              <a:buClr>
                <a:schemeClr val="accent1"/>
              </a:buClr>
              <a:buSzPts val="4700"/>
              <a:buFont typeface="Kanit"/>
              <a:buNone/>
              <a:defRPr sz="4700" b="1">
                <a:solidFill>
                  <a:schemeClr val="accent1"/>
                </a:solidFill>
                <a:latin typeface="Kanit"/>
                <a:ea typeface="Kanit"/>
                <a:cs typeface="Kanit"/>
                <a:sym typeface="Kanit"/>
              </a:defRPr>
            </a:lvl1pPr>
            <a:lvl2pPr lvl="1"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2pPr>
            <a:lvl3pPr lvl="2"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3pPr>
            <a:lvl4pPr lvl="3"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4pPr>
            <a:lvl5pPr lvl="4"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5pPr>
            <a:lvl6pPr lvl="5"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6pPr>
            <a:lvl7pPr lvl="6"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7pPr>
            <a:lvl8pPr lvl="7"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8pPr>
            <a:lvl9pPr lvl="8"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9pPr>
          </a:lstStyle>
          <a:p>
            <a:endParaRPr/>
          </a:p>
        </p:txBody>
      </p:sp>
      <p:sp>
        <p:nvSpPr>
          <p:cNvPr id="701" name="Google Shape;701;g18f83eb609f_5_1325"/>
          <p:cNvSpPr txBox="1">
            <a:spLocks noGrp="1"/>
          </p:cNvSpPr>
          <p:nvPr>
            <p:ph type="body" idx="1"/>
          </p:nvPr>
        </p:nvSpPr>
        <p:spPr>
          <a:xfrm>
            <a:off x="923600" y="1802500"/>
            <a:ext cx="10282500" cy="4329900"/>
          </a:xfrm>
          <a:prstGeom prst="rect">
            <a:avLst/>
          </a:prstGeom>
          <a:noFill/>
          <a:ln>
            <a:noFill/>
          </a:ln>
        </p:spPr>
        <p:txBody>
          <a:bodyPr spcFirstLastPara="1" wrap="square" lIns="121900" tIns="121900" rIns="121900" bIns="121900" anchor="t" anchorCtr="0">
            <a:noAutofit/>
          </a:bodyPr>
          <a:lstStyle>
            <a:lvl1pPr marL="457200" lvl="0"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1pPr>
            <a:lvl2pPr marL="914400" lvl="1"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2pPr>
            <a:lvl3pPr marL="1371600" lvl="2"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3pPr>
            <a:lvl4pPr marL="1828800" lvl="3"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4pPr>
            <a:lvl5pPr marL="2286000" lvl="4"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5pPr>
            <a:lvl6pPr marL="2743200" lvl="5"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6pPr>
            <a:lvl7pPr marL="3200400" lvl="6"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7pPr>
            <a:lvl8pPr marL="3657600" lvl="7"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8pPr>
            <a:lvl9pPr marL="4114800" lvl="8"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 id="2147483777" r:id="rId24"/>
    <p:sldLayoutId id="2147483778" r:id="rId25"/>
    <p:sldLayoutId id="2147483779"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886"/>
        <p:cNvGrpSpPr/>
        <p:nvPr/>
      </p:nvGrpSpPr>
      <p:grpSpPr>
        <a:xfrm>
          <a:off x="0" y="0"/>
          <a:ext cx="0" cy="0"/>
          <a:chOff x="0" y="0"/>
          <a:chExt cx="0" cy="0"/>
        </a:xfrm>
      </p:grpSpPr>
      <p:sp>
        <p:nvSpPr>
          <p:cNvPr id="887" name="Google Shape;887;g18f83eb609f_5_1739"/>
          <p:cNvSpPr txBox="1">
            <a:spLocks noGrp="1"/>
          </p:cNvSpPr>
          <p:nvPr>
            <p:ph type="title"/>
          </p:nvPr>
        </p:nvSpPr>
        <p:spPr>
          <a:xfrm>
            <a:off x="957000" y="719328"/>
            <a:ext cx="10278000" cy="609600"/>
          </a:xfrm>
          <a:prstGeom prst="rect">
            <a:avLst/>
          </a:prstGeom>
          <a:noFill/>
          <a:ln>
            <a:noFill/>
          </a:ln>
        </p:spPr>
        <p:txBody>
          <a:bodyPr spcFirstLastPara="1" wrap="square" lIns="121900" tIns="121900" rIns="121900" bIns="121900" anchor="ctr" anchorCtr="0">
            <a:noAutofit/>
          </a:bodyPr>
          <a:lstStyle>
            <a:lvl1pPr lvl="0" algn="ctr" rtl="0">
              <a:spcBef>
                <a:spcPts val="0"/>
              </a:spcBef>
              <a:spcAft>
                <a:spcPts val="0"/>
              </a:spcAft>
              <a:buClr>
                <a:schemeClr val="accent1"/>
              </a:buClr>
              <a:buSzPts val="4700"/>
              <a:buFont typeface="Kanit"/>
              <a:buNone/>
              <a:defRPr sz="4700" b="1">
                <a:solidFill>
                  <a:schemeClr val="accent1"/>
                </a:solidFill>
                <a:latin typeface="Kanit"/>
                <a:ea typeface="Kanit"/>
                <a:cs typeface="Kanit"/>
                <a:sym typeface="Kanit"/>
              </a:defRPr>
            </a:lvl1pPr>
            <a:lvl2pPr lvl="1"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2pPr>
            <a:lvl3pPr lvl="2"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3pPr>
            <a:lvl4pPr lvl="3"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4pPr>
            <a:lvl5pPr lvl="4"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5pPr>
            <a:lvl6pPr lvl="5"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6pPr>
            <a:lvl7pPr lvl="6"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7pPr>
            <a:lvl8pPr lvl="7"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8pPr>
            <a:lvl9pPr lvl="8"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9pPr>
          </a:lstStyle>
          <a:p>
            <a:endParaRPr/>
          </a:p>
        </p:txBody>
      </p:sp>
      <p:sp>
        <p:nvSpPr>
          <p:cNvPr id="888" name="Google Shape;888;g18f83eb609f_5_1739"/>
          <p:cNvSpPr txBox="1">
            <a:spLocks noGrp="1"/>
          </p:cNvSpPr>
          <p:nvPr>
            <p:ph type="body" idx="1"/>
          </p:nvPr>
        </p:nvSpPr>
        <p:spPr>
          <a:xfrm>
            <a:off x="923600" y="1802500"/>
            <a:ext cx="10282500" cy="4329900"/>
          </a:xfrm>
          <a:prstGeom prst="rect">
            <a:avLst/>
          </a:prstGeom>
          <a:noFill/>
          <a:ln>
            <a:noFill/>
          </a:ln>
        </p:spPr>
        <p:txBody>
          <a:bodyPr spcFirstLastPara="1" wrap="square" lIns="121900" tIns="121900" rIns="121900" bIns="121900" anchor="t" anchorCtr="0">
            <a:noAutofit/>
          </a:bodyPr>
          <a:lstStyle>
            <a:lvl1pPr marL="457200" lvl="0"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1pPr>
            <a:lvl2pPr marL="914400" lvl="1"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2pPr>
            <a:lvl3pPr marL="1371600" lvl="2"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3pPr>
            <a:lvl4pPr marL="1828800" lvl="3"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4pPr>
            <a:lvl5pPr marL="2286000" lvl="4"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5pPr>
            <a:lvl6pPr marL="2743200" lvl="5"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6pPr>
            <a:lvl7pPr marL="3200400" lvl="6"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7pPr>
            <a:lvl8pPr marL="3657600" lvl="7"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8pPr>
            <a:lvl9pPr marL="4114800" lvl="8"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1073"/>
        <p:cNvGrpSpPr/>
        <p:nvPr/>
      </p:nvGrpSpPr>
      <p:grpSpPr>
        <a:xfrm>
          <a:off x="0" y="0"/>
          <a:ext cx="0" cy="0"/>
          <a:chOff x="0" y="0"/>
          <a:chExt cx="0" cy="0"/>
        </a:xfrm>
      </p:grpSpPr>
      <p:sp>
        <p:nvSpPr>
          <p:cNvPr id="1074" name="Google Shape;1074;g18f83eb609f_5_2409"/>
          <p:cNvSpPr txBox="1">
            <a:spLocks noGrp="1"/>
          </p:cNvSpPr>
          <p:nvPr>
            <p:ph type="title"/>
          </p:nvPr>
        </p:nvSpPr>
        <p:spPr>
          <a:xfrm>
            <a:off x="957000" y="719328"/>
            <a:ext cx="10278000" cy="609600"/>
          </a:xfrm>
          <a:prstGeom prst="rect">
            <a:avLst/>
          </a:prstGeom>
          <a:noFill/>
          <a:ln>
            <a:noFill/>
          </a:ln>
        </p:spPr>
        <p:txBody>
          <a:bodyPr spcFirstLastPara="1" wrap="square" lIns="121900" tIns="121900" rIns="121900" bIns="121900" anchor="ctr" anchorCtr="0">
            <a:noAutofit/>
          </a:bodyPr>
          <a:lstStyle>
            <a:lvl1pPr lvl="0" algn="ctr" rtl="0">
              <a:spcBef>
                <a:spcPts val="0"/>
              </a:spcBef>
              <a:spcAft>
                <a:spcPts val="0"/>
              </a:spcAft>
              <a:buClr>
                <a:schemeClr val="accent1"/>
              </a:buClr>
              <a:buSzPts val="4700"/>
              <a:buFont typeface="Kanit"/>
              <a:buNone/>
              <a:defRPr sz="4700" b="1">
                <a:solidFill>
                  <a:schemeClr val="accent1"/>
                </a:solidFill>
                <a:latin typeface="Kanit"/>
                <a:ea typeface="Kanit"/>
                <a:cs typeface="Kanit"/>
                <a:sym typeface="Kanit"/>
              </a:defRPr>
            </a:lvl1pPr>
            <a:lvl2pPr lvl="1"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2pPr>
            <a:lvl3pPr lvl="2"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3pPr>
            <a:lvl4pPr lvl="3"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4pPr>
            <a:lvl5pPr lvl="4"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5pPr>
            <a:lvl6pPr lvl="5"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6pPr>
            <a:lvl7pPr lvl="6"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7pPr>
            <a:lvl8pPr lvl="7"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8pPr>
            <a:lvl9pPr lvl="8"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9pPr>
          </a:lstStyle>
          <a:p>
            <a:endParaRPr/>
          </a:p>
        </p:txBody>
      </p:sp>
      <p:sp>
        <p:nvSpPr>
          <p:cNvPr id="1075" name="Google Shape;1075;g18f83eb609f_5_2409"/>
          <p:cNvSpPr txBox="1">
            <a:spLocks noGrp="1"/>
          </p:cNvSpPr>
          <p:nvPr>
            <p:ph type="body" idx="1"/>
          </p:nvPr>
        </p:nvSpPr>
        <p:spPr>
          <a:xfrm>
            <a:off x="923600" y="1802500"/>
            <a:ext cx="10282500" cy="4329900"/>
          </a:xfrm>
          <a:prstGeom prst="rect">
            <a:avLst/>
          </a:prstGeom>
          <a:noFill/>
          <a:ln>
            <a:noFill/>
          </a:ln>
        </p:spPr>
        <p:txBody>
          <a:bodyPr spcFirstLastPara="1" wrap="square" lIns="121900" tIns="121900" rIns="121900" bIns="121900" anchor="t" anchorCtr="0">
            <a:noAutofit/>
          </a:bodyPr>
          <a:lstStyle>
            <a:lvl1pPr marL="457200" lvl="0"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1pPr>
            <a:lvl2pPr marL="914400" lvl="1"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2pPr>
            <a:lvl3pPr marL="1371600" lvl="2"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3pPr>
            <a:lvl4pPr marL="1828800" lvl="3"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4pPr>
            <a:lvl5pPr marL="2286000" lvl="4"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5pPr>
            <a:lvl6pPr marL="2743200" lvl="5"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6pPr>
            <a:lvl7pPr marL="3200400" lvl="6"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7pPr>
            <a:lvl8pPr marL="3657600" lvl="7"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8pPr>
            <a:lvl9pPr marL="4114800" lvl="8"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1" r:id="rId24"/>
    <p:sldLayoutId id="2147483832" r:id="rId25"/>
    <p:sldLayoutId id="214748383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1260"/>
        <p:cNvGrpSpPr/>
        <p:nvPr/>
      </p:nvGrpSpPr>
      <p:grpSpPr>
        <a:xfrm>
          <a:off x="0" y="0"/>
          <a:ext cx="0" cy="0"/>
          <a:chOff x="0" y="0"/>
          <a:chExt cx="0" cy="0"/>
        </a:xfrm>
      </p:grpSpPr>
      <p:sp>
        <p:nvSpPr>
          <p:cNvPr id="1261" name="Google Shape;1261;g18f83eb609f_5_2968"/>
          <p:cNvSpPr txBox="1">
            <a:spLocks noGrp="1"/>
          </p:cNvSpPr>
          <p:nvPr>
            <p:ph type="title"/>
          </p:nvPr>
        </p:nvSpPr>
        <p:spPr>
          <a:xfrm>
            <a:off x="957000" y="719328"/>
            <a:ext cx="10278000" cy="609600"/>
          </a:xfrm>
          <a:prstGeom prst="rect">
            <a:avLst/>
          </a:prstGeom>
          <a:noFill/>
          <a:ln>
            <a:noFill/>
          </a:ln>
        </p:spPr>
        <p:txBody>
          <a:bodyPr spcFirstLastPara="1" wrap="square" lIns="121900" tIns="121900" rIns="121900" bIns="121900" anchor="ctr" anchorCtr="0">
            <a:noAutofit/>
          </a:bodyPr>
          <a:lstStyle>
            <a:lvl1pPr lvl="0" algn="ctr" rtl="0">
              <a:spcBef>
                <a:spcPts val="0"/>
              </a:spcBef>
              <a:spcAft>
                <a:spcPts val="0"/>
              </a:spcAft>
              <a:buClr>
                <a:schemeClr val="accent1"/>
              </a:buClr>
              <a:buSzPts val="4700"/>
              <a:buFont typeface="Kanit"/>
              <a:buNone/>
              <a:defRPr sz="4700" b="1">
                <a:solidFill>
                  <a:schemeClr val="accent1"/>
                </a:solidFill>
                <a:latin typeface="Kanit"/>
                <a:ea typeface="Kanit"/>
                <a:cs typeface="Kanit"/>
                <a:sym typeface="Kanit"/>
              </a:defRPr>
            </a:lvl1pPr>
            <a:lvl2pPr lvl="1"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2pPr>
            <a:lvl3pPr lvl="2"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3pPr>
            <a:lvl4pPr lvl="3"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4pPr>
            <a:lvl5pPr lvl="4"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5pPr>
            <a:lvl6pPr lvl="5"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6pPr>
            <a:lvl7pPr lvl="6"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7pPr>
            <a:lvl8pPr lvl="7"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8pPr>
            <a:lvl9pPr lvl="8" rtl="0">
              <a:spcBef>
                <a:spcPts val="0"/>
              </a:spcBef>
              <a:spcAft>
                <a:spcPts val="0"/>
              </a:spcAft>
              <a:buClr>
                <a:schemeClr val="accent4"/>
              </a:buClr>
              <a:buSzPts val="4700"/>
              <a:buFont typeface="Bebas Neue"/>
              <a:buNone/>
              <a:defRPr sz="4700">
                <a:solidFill>
                  <a:schemeClr val="accent4"/>
                </a:solidFill>
                <a:latin typeface="Bebas Neue"/>
                <a:ea typeface="Bebas Neue"/>
                <a:cs typeface="Bebas Neue"/>
                <a:sym typeface="Bebas Neue"/>
              </a:defRPr>
            </a:lvl9pPr>
          </a:lstStyle>
          <a:p>
            <a:endParaRPr/>
          </a:p>
        </p:txBody>
      </p:sp>
      <p:sp>
        <p:nvSpPr>
          <p:cNvPr id="1262" name="Google Shape;1262;g18f83eb609f_5_2968"/>
          <p:cNvSpPr txBox="1">
            <a:spLocks noGrp="1"/>
          </p:cNvSpPr>
          <p:nvPr>
            <p:ph type="body" idx="1"/>
          </p:nvPr>
        </p:nvSpPr>
        <p:spPr>
          <a:xfrm>
            <a:off x="923600" y="1802500"/>
            <a:ext cx="10282500" cy="4329900"/>
          </a:xfrm>
          <a:prstGeom prst="rect">
            <a:avLst/>
          </a:prstGeom>
          <a:noFill/>
          <a:ln>
            <a:noFill/>
          </a:ln>
        </p:spPr>
        <p:txBody>
          <a:bodyPr spcFirstLastPara="1" wrap="square" lIns="121900" tIns="121900" rIns="121900" bIns="121900" anchor="t" anchorCtr="0">
            <a:noAutofit/>
          </a:bodyPr>
          <a:lstStyle>
            <a:lvl1pPr marL="457200" lvl="0"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1pPr>
            <a:lvl2pPr marL="914400" lvl="1"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2pPr>
            <a:lvl3pPr marL="1371600" lvl="2"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3pPr>
            <a:lvl4pPr marL="1828800" lvl="3"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4pPr>
            <a:lvl5pPr marL="2286000" lvl="4"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5pPr>
            <a:lvl6pPr marL="2743200" lvl="5"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6pPr>
            <a:lvl7pPr marL="3200400" lvl="6"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7pPr>
            <a:lvl8pPr marL="3657600" lvl="7"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8pPr>
            <a:lvl9pPr marL="4114800" lvl="8" indent="-355600" rtl="0">
              <a:lnSpc>
                <a:spcPct val="100000"/>
              </a:lnSpc>
              <a:spcBef>
                <a:spcPts val="0"/>
              </a:spcBef>
              <a:spcAft>
                <a:spcPts val="0"/>
              </a:spcAft>
              <a:buClr>
                <a:schemeClr val="lt1"/>
              </a:buClr>
              <a:buSzPts val="2000"/>
              <a:buFont typeface="Inter"/>
              <a:buChar char="■"/>
              <a:defRPr sz="2000">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 id="2147483857" r:id="rId23"/>
    <p:sldLayoutId id="2147483858" r:id="rId24"/>
    <p:sldLayoutId id="2147483859" r:id="rId25"/>
    <p:sldLayoutId id="2147483860"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6.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24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47.xml"/><Relationship Id="rId4" Type="http://schemas.openxmlformats.org/officeDocument/2006/relationships/hyperlink" Target="https://arxiv.org/pdf/1505.02199.pdf"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pdf/1505.02199.pdf" TargetMode="External"/><Relationship Id="rId2" Type="http://schemas.openxmlformats.org/officeDocument/2006/relationships/notesSlide" Target="../notesSlides/notesSlide18.xml"/><Relationship Id="rId1" Type="http://schemas.openxmlformats.org/officeDocument/2006/relationships/slideLayout" Target="../slideLayouts/slideLayout24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pdf/1505.02199.pdf" TargetMode="External"/><Relationship Id="rId2" Type="http://schemas.openxmlformats.org/officeDocument/2006/relationships/notesSlide" Target="../notesSlides/notesSlide19.xml"/><Relationship Id="rId1" Type="http://schemas.openxmlformats.org/officeDocument/2006/relationships/slideLayout" Target="../slideLayouts/slideLayout24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18.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09.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18.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09.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5.xml"/><Relationship Id="rId1" Type="http://schemas.openxmlformats.org/officeDocument/2006/relationships/slideLayout" Target="../slideLayouts/slideLayout2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3.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50.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hyperlink" Target="https://www.google.com/url?sa=i&amp;url=https%3A%2F%2Fwww.healthline.com%2Fhealth%2Fwhat-is-dna&amp;psig=AOvVaw0L-FCjgJhNtN_Qc68VlfX6&amp;ust=1668779266725000&amp;source=images&amp;cd=vfe&amp;ved=0CBAQjRxqFwoTCJCyg66ttfsCFQAAAAAdAAAAABAE" TargetMode="External"/><Relationship Id="rId2" Type="http://schemas.openxmlformats.org/officeDocument/2006/relationships/notesSlide" Target="../notesSlides/notesSlide6.xml"/><Relationship Id="rId1" Type="http://schemas.openxmlformats.org/officeDocument/2006/relationships/slideLayout" Target="../slideLayouts/slideLayout50.xml"/><Relationship Id="rId4" Type="http://schemas.openxmlformats.org/officeDocument/2006/relationships/image" Target="../media/image18.jp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18.xml"/><Relationship Id="rId6" Type="http://schemas.openxmlformats.org/officeDocument/2006/relationships/hyperlink" Target="https://www.researchgate.net/profile/Manish-Gupta-61/publication/277023595/figure/fig1/AS:294506877472784@1447227319886/Advancement-in-the-field-of-data-storage-devices-is-shown-here-New-paradigm-to-store.png" TargetMode="External"/><Relationship Id="rId5" Type="http://schemas.openxmlformats.org/officeDocument/2006/relationships/hyperlink" Target="https://media.springernature.com/w300/springer-static/image/art%3A10.1038%2F537022a/MediaObjects/41586_2016_Article_BF537022a_Figc_HTML.jpg" TargetMode="Externa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10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11"/>
        <p:cNvGrpSpPr/>
        <p:nvPr/>
      </p:nvGrpSpPr>
      <p:grpSpPr>
        <a:xfrm>
          <a:off x="0" y="0"/>
          <a:ext cx="0" cy="0"/>
          <a:chOff x="0" y="0"/>
          <a:chExt cx="0" cy="0"/>
        </a:xfrm>
      </p:grpSpPr>
      <p:sp>
        <p:nvSpPr>
          <p:cNvPr id="2012" name="Google Shape;2012;g18f83eb609f_1_196"/>
          <p:cNvSpPr txBox="1">
            <a:spLocks noGrp="1"/>
          </p:cNvSpPr>
          <p:nvPr>
            <p:ph type="ctrTitle"/>
          </p:nvPr>
        </p:nvSpPr>
        <p:spPr>
          <a:xfrm>
            <a:off x="5445500" y="1885225"/>
            <a:ext cx="6201900" cy="2766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4800"/>
              <a:t>R</a:t>
            </a:r>
            <a:r>
              <a:rPr lang="en-US" sz="4800">
                <a:solidFill>
                  <a:schemeClr val="lt1"/>
                </a:solidFill>
              </a:rPr>
              <a:t>ewritable </a:t>
            </a:r>
            <a:r>
              <a:rPr lang="en-US" sz="4800"/>
              <a:t>R</a:t>
            </a:r>
            <a:r>
              <a:rPr lang="en-US" sz="4800">
                <a:solidFill>
                  <a:schemeClr val="lt1"/>
                </a:solidFill>
              </a:rPr>
              <a:t>andom </a:t>
            </a:r>
            <a:r>
              <a:rPr lang="en-US" sz="4800"/>
              <a:t>A</a:t>
            </a:r>
            <a:r>
              <a:rPr lang="en-US" sz="4800">
                <a:solidFill>
                  <a:schemeClr val="lt1"/>
                </a:solidFill>
              </a:rPr>
              <a:t>ccess </a:t>
            </a:r>
            <a:r>
              <a:rPr lang="en-US" sz="4800"/>
              <a:t>D</a:t>
            </a:r>
            <a:r>
              <a:rPr lang="en-US" sz="4800">
                <a:solidFill>
                  <a:schemeClr val="lt1"/>
                </a:solidFill>
              </a:rPr>
              <a:t>NA </a:t>
            </a:r>
            <a:r>
              <a:rPr lang="en-US" sz="4800"/>
              <a:t>B</a:t>
            </a:r>
            <a:r>
              <a:rPr lang="en-US" sz="4800">
                <a:solidFill>
                  <a:schemeClr val="lt1"/>
                </a:solidFill>
              </a:rPr>
              <a:t>ased </a:t>
            </a:r>
            <a:r>
              <a:rPr lang="en-US" sz="4800"/>
              <a:t>S</a:t>
            </a:r>
            <a:r>
              <a:rPr lang="en-US" sz="4800">
                <a:solidFill>
                  <a:schemeClr val="lt1"/>
                </a:solidFill>
              </a:rPr>
              <a:t>torage </a:t>
            </a:r>
            <a:r>
              <a:rPr lang="en-US" sz="4800"/>
              <a:t>S</a:t>
            </a:r>
            <a:r>
              <a:rPr lang="en-US" sz="4800">
                <a:solidFill>
                  <a:schemeClr val="lt1"/>
                </a:solidFill>
              </a:rPr>
              <a:t>ystem</a:t>
            </a:r>
            <a:endParaRPr sz="4800">
              <a:solidFill>
                <a:schemeClr val="lt1"/>
              </a:solidFill>
            </a:endParaRPr>
          </a:p>
        </p:txBody>
      </p:sp>
      <p:sp>
        <p:nvSpPr>
          <p:cNvPr id="2013" name="Google Shape;2013;g18f83eb609f_1_196"/>
          <p:cNvSpPr txBox="1">
            <a:spLocks noGrp="1"/>
          </p:cNvSpPr>
          <p:nvPr>
            <p:ph type="subTitle" idx="1"/>
          </p:nvPr>
        </p:nvSpPr>
        <p:spPr>
          <a:xfrm>
            <a:off x="5126850" y="4651825"/>
            <a:ext cx="5923800" cy="487500"/>
          </a:xfrm>
          <a:prstGeom prst="rect">
            <a:avLst/>
          </a:prstGeom>
        </p:spPr>
        <p:txBody>
          <a:bodyPr spcFirstLastPara="1" wrap="square" lIns="121900" tIns="121900" rIns="121900" bIns="121900" anchor="ctr" anchorCtr="0">
            <a:noAutofit/>
          </a:bodyPr>
          <a:lstStyle/>
          <a:p>
            <a:pPr marL="457200" lvl="0" indent="-355600" algn="ctr" rtl="0">
              <a:spcBef>
                <a:spcPts val="0"/>
              </a:spcBef>
              <a:spcAft>
                <a:spcPts val="0"/>
              </a:spcAft>
              <a:buSzPts val="2000"/>
              <a:buChar char="-"/>
            </a:pPr>
            <a:r>
              <a:rPr lang="en-US"/>
              <a:t>Guided by Prof. Manish Kumar Gupta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grpSp>
        <p:nvGrpSpPr>
          <p:cNvPr id="2132" name="Google Shape;2132;g18f83eb609f_5_1926"/>
          <p:cNvGrpSpPr/>
          <p:nvPr/>
        </p:nvGrpSpPr>
        <p:grpSpPr>
          <a:xfrm>
            <a:off x="-146115" y="3701435"/>
            <a:ext cx="1327520" cy="812943"/>
            <a:chOff x="4584913" y="3843484"/>
            <a:chExt cx="2607069" cy="1596511"/>
          </a:xfrm>
        </p:grpSpPr>
        <p:sp>
          <p:nvSpPr>
            <p:cNvPr id="2133" name="Google Shape;2133;g18f83eb609f_5_1926"/>
            <p:cNvSpPr/>
            <p:nvPr/>
          </p:nvSpPr>
          <p:spPr>
            <a:xfrm rot="10800000">
              <a:off x="4584913" y="4827095"/>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34" name="Google Shape;2134;g18f83eb609f_5_1926"/>
            <p:cNvSpPr/>
            <p:nvPr/>
          </p:nvSpPr>
          <p:spPr>
            <a:xfrm rot="10800000">
              <a:off x="5275577" y="4656050"/>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35" name="Google Shape;2135;g18f83eb609f_5_1926"/>
            <p:cNvSpPr/>
            <p:nvPr/>
          </p:nvSpPr>
          <p:spPr>
            <a:xfrm rot="10800000">
              <a:off x="5966241" y="4349629"/>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36" name="Google Shape;2136;g18f83eb609f_5_1926"/>
            <p:cNvSpPr/>
            <p:nvPr/>
          </p:nvSpPr>
          <p:spPr>
            <a:xfrm rot="10800000">
              <a:off x="6579082" y="3843484"/>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137" name="Google Shape;2137;g18f83eb609f_5_1926"/>
          <p:cNvGrpSpPr/>
          <p:nvPr/>
        </p:nvGrpSpPr>
        <p:grpSpPr>
          <a:xfrm>
            <a:off x="-146004" y="3200619"/>
            <a:ext cx="1015431" cy="960195"/>
            <a:chOff x="2756170" y="2558374"/>
            <a:chExt cx="1994170" cy="1885694"/>
          </a:xfrm>
        </p:grpSpPr>
        <p:grpSp>
          <p:nvGrpSpPr>
            <p:cNvPr id="2138" name="Google Shape;2138;g18f83eb609f_5_1926"/>
            <p:cNvGrpSpPr/>
            <p:nvPr/>
          </p:nvGrpSpPr>
          <p:grpSpPr>
            <a:xfrm>
              <a:off x="2756170" y="2558374"/>
              <a:ext cx="1994170" cy="1090366"/>
              <a:chOff x="4584970" y="2859932"/>
              <a:chExt cx="1994170" cy="1090366"/>
            </a:xfrm>
          </p:grpSpPr>
          <p:sp>
            <p:nvSpPr>
              <p:cNvPr id="2139" name="Google Shape;2139;g18f83eb609f_5_1926"/>
              <p:cNvSpPr/>
              <p:nvPr/>
            </p:nvSpPr>
            <p:spPr>
              <a:xfrm>
                <a:off x="4584970" y="2859932"/>
                <a:ext cx="612900" cy="612900"/>
              </a:xfrm>
              <a:prstGeom prst="ellipse">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40" name="Google Shape;2140;g18f83eb609f_5_1926"/>
              <p:cNvSpPr/>
              <p:nvPr/>
            </p:nvSpPr>
            <p:spPr>
              <a:xfrm flipH="1">
                <a:off x="5275577" y="3030977"/>
                <a:ext cx="612900" cy="612900"/>
              </a:xfrm>
              <a:prstGeom prst="ellipse">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41" name="Google Shape;2141;g18f83eb609f_5_1926"/>
              <p:cNvSpPr/>
              <p:nvPr/>
            </p:nvSpPr>
            <p:spPr>
              <a:xfrm flipH="1">
                <a:off x="5966240" y="3337398"/>
                <a:ext cx="612900" cy="612900"/>
              </a:xfrm>
              <a:prstGeom prst="ellipse">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142" name="Google Shape;2142;g18f83eb609f_5_1926"/>
            <p:cNvSpPr/>
            <p:nvPr/>
          </p:nvSpPr>
          <p:spPr>
            <a:xfrm>
              <a:off x="2971151" y="3255468"/>
              <a:ext cx="183000" cy="1188600"/>
            </a:xfrm>
            <a:prstGeom prst="roundRect">
              <a:avLst>
                <a:gd name="adj" fmla="val 50000"/>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43" name="Google Shape;2143;g18f83eb609f_5_1926"/>
            <p:cNvSpPr/>
            <p:nvPr/>
          </p:nvSpPr>
          <p:spPr>
            <a:xfrm>
              <a:off x="3647386" y="3438348"/>
              <a:ext cx="183000" cy="822900"/>
            </a:xfrm>
            <a:prstGeom prst="roundRect">
              <a:avLst>
                <a:gd name="adj" fmla="val 50000"/>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44" name="Google Shape;2144;g18f83eb609f_5_1926"/>
            <p:cNvSpPr/>
            <p:nvPr/>
          </p:nvSpPr>
          <p:spPr>
            <a:xfrm>
              <a:off x="4323620" y="3712668"/>
              <a:ext cx="183000" cy="274200"/>
            </a:xfrm>
            <a:prstGeom prst="roundRect">
              <a:avLst>
                <a:gd name="adj" fmla="val 50000"/>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145" name="Google Shape;2145;g18f83eb609f_5_1926"/>
          <p:cNvGrpSpPr/>
          <p:nvPr/>
        </p:nvGrpSpPr>
        <p:grpSpPr>
          <a:xfrm rot="10800000" flipH="1">
            <a:off x="871796" y="3200871"/>
            <a:ext cx="2342950" cy="812943"/>
            <a:chOff x="2590744" y="3843484"/>
            <a:chExt cx="4601238" cy="1596511"/>
          </a:xfrm>
        </p:grpSpPr>
        <p:sp>
          <p:nvSpPr>
            <p:cNvPr id="2146" name="Google Shape;2146;g18f83eb609f_5_1926"/>
            <p:cNvSpPr/>
            <p:nvPr/>
          </p:nvSpPr>
          <p:spPr>
            <a:xfrm rot="10800000">
              <a:off x="4584913" y="4827095"/>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47" name="Google Shape;2147;g18f83eb609f_5_1926"/>
            <p:cNvSpPr/>
            <p:nvPr/>
          </p:nvSpPr>
          <p:spPr>
            <a:xfrm rot="10800000">
              <a:off x="5275577" y="4656050"/>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48" name="Google Shape;2148;g18f83eb609f_5_1926"/>
            <p:cNvSpPr/>
            <p:nvPr/>
          </p:nvSpPr>
          <p:spPr>
            <a:xfrm rot="10800000">
              <a:off x="5966241" y="4349629"/>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49" name="Google Shape;2149;g18f83eb609f_5_1926"/>
            <p:cNvSpPr/>
            <p:nvPr/>
          </p:nvSpPr>
          <p:spPr>
            <a:xfrm rot="10800000" flipH="1">
              <a:off x="3894308" y="4656050"/>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50" name="Google Shape;2150;g18f83eb609f_5_1926"/>
            <p:cNvSpPr/>
            <p:nvPr/>
          </p:nvSpPr>
          <p:spPr>
            <a:xfrm rot="10800000" flipH="1">
              <a:off x="3203645" y="4349629"/>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51" name="Google Shape;2151;g18f83eb609f_5_1926"/>
            <p:cNvSpPr/>
            <p:nvPr/>
          </p:nvSpPr>
          <p:spPr>
            <a:xfrm rot="10800000">
              <a:off x="6579082" y="3843484"/>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52" name="Google Shape;2152;g18f83eb609f_5_1926"/>
            <p:cNvSpPr/>
            <p:nvPr/>
          </p:nvSpPr>
          <p:spPr>
            <a:xfrm rot="10800000">
              <a:off x="2590744" y="3843484"/>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153" name="Google Shape;2153;g18f83eb609f_5_1926"/>
          <p:cNvGrpSpPr/>
          <p:nvPr/>
        </p:nvGrpSpPr>
        <p:grpSpPr>
          <a:xfrm rot="10800000" flipH="1">
            <a:off x="1183942" y="3554434"/>
            <a:ext cx="1718803" cy="960195"/>
            <a:chOff x="1374844" y="2558374"/>
            <a:chExt cx="3375496" cy="1885694"/>
          </a:xfrm>
        </p:grpSpPr>
        <p:grpSp>
          <p:nvGrpSpPr>
            <p:cNvPr id="2154" name="Google Shape;2154;g18f83eb609f_5_1926"/>
            <p:cNvGrpSpPr/>
            <p:nvPr/>
          </p:nvGrpSpPr>
          <p:grpSpPr>
            <a:xfrm>
              <a:off x="1374844" y="2558374"/>
              <a:ext cx="3375496" cy="1090366"/>
              <a:chOff x="3203644" y="2859932"/>
              <a:chExt cx="3375496" cy="1090366"/>
            </a:xfrm>
          </p:grpSpPr>
          <p:sp>
            <p:nvSpPr>
              <p:cNvPr id="2155" name="Google Shape;2155;g18f83eb609f_5_1926"/>
              <p:cNvSpPr/>
              <p:nvPr/>
            </p:nvSpPr>
            <p:spPr>
              <a:xfrm>
                <a:off x="4584970" y="2859932"/>
                <a:ext cx="612900" cy="612900"/>
              </a:xfrm>
              <a:prstGeom prst="ellipse">
                <a:avLst/>
              </a:prstGeom>
              <a:solidFill>
                <a:schemeClr val="accent6"/>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56" name="Google Shape;2156;g18f83eb609f_5_1926"/>
              <p:cNvSpPr/>
              <p:nvPr/>
            </p:nvSpPr>
            <p:spPr>
              <a:xfrm>
                <a:off x="3894308" y="3030977"/>
                <a:ext cx="612900" cy="612900"/>
              </a:xfrm>
              <a:prstGeom prst="ellipse">
                <a:avLst/>
              </a:prstGeom>
              <a:solidFill>
                <a:schemeClr val="accent6"/>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57" name="Google Shape;2157;g18f83eb609f_5_1926"/>
              <p:cNvSpPr/>
              <p:nvPr/>
            </p:nvSpPr>
            <p:spPr>
              <a:xfrm>
                <a:off x="3203644" y="3337398"/>
                <a:ext cx="612900" cy="612900"/>
              </a:xfrm>
              <a:prstGeom prst="ellipse">
                <a:avLst/>
              </a:prstGeom>
              <a:solidFill>
                <a:schemeClr val="accent6"/>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58" name="Google Shape;2158;g18f83eb609f_5_1926"/>
              <p:cNvSpPr/>
              <p:nvPr/>
            </p:nvSpPr>
            <p:spPr>
              <a:xfrm flipH="1">
                <a:off x="5275577" y="3030977"/>
                <a:ext cx="612900" cy="612900"/>
              </a:xfrm>
              <a:prstGeom prst="ellipse">
                <a:avLst/>
              </a:prstGeom>
              <a:solidFill>
                <a:schemeClr val="accent6"/>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59" name="Google Shape;2159;g18f83eb609f_5_1926"/>
              <p:cNvSpPr/>
              <p:nvPr/>
            </p:nvSpPr>
            <p:spPr>
              <a:xfrm flipH="1">
                <a:off x="5966240" y="3337398"/>
                <a:ext cx="612900" cy="612900"/>
              </a:xfrm>
              <a:prstGeom prst="ellipse">
                <a:avLst/>
              </a:prstGeom>
              <a:solidFill>
                <a:schemeClr val="accent6"/>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160" name="Google Shape;2160;g18f83eb609f_5_1926"/>
            <p:cNvSpPr/>
            <p:nvPr/>
          </p:nvSpPr>
          <p:spPr>
            <a:xfrm>
              <a:off x="2971151" y="3255468"/>
              <a:ext cx="183000" cy="1188600"/>
            </a:xfrm>
            <a:prstGeom prst="roundRect">
              <a:avLst>
                <a:gd name="adj" fmla="val 50000"/>
              </a:avLst>
            </a:prstGeom>
            <a:solidFill>
              <a:schemeClr val="accent6"/>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61" name="Google Shape;2161;g18f83eb609f_5_1926"/>
            <p:cNvSpPr/>
            <p:nvPr/>
          </p:nvSpPr>
          <p:spPr>
            <a:xfrm>
              <a:off x="3647386" y="3438348"/>
              <a:ext cx="183000" cy="822900"/>
            </a:xfrm>
            <a:prstGeom prst="roundRect">
              <a:avLst>
                <a:gd name="adj" fmla="val 50000"/>
              </a:avLst>
            </a:prstGeom>
            <a:solidFill>
              <a:schemeClr val="accent6"/>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62" name="Google Shape;2162;g18f83eb609f_5_1926"/>
            <p:cNvSpPr/>
            <p:nvPr/>
          </p:nvSpPr>
          <p:spPr>
            <a:xfrm>
              <a:off x="4323620" y="3712668"/>
              <a:ext cx="183000" cy="274200"/>
            </a:xfrm>
            <a:prstGeom prst="roundRect">
              <a:avLst>
                <a:gd name="adj" fmla="val 50000"/>
              </a:avLst>
            </a:prstGeom>
            <a:solidFill>
              <a:schemeClr val="accent6"/>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63" name="Google Shape;2163;g18f83eb609f_5_1926"/>
            <p:cNvSpPr/>
            <p:nvPr/>
          </p:nvSpPr>
          <p:spPr>
            <a:xfrm flipH="1">
              <a:off x="2294796" y="3449191"/>
              <a:ext cx="183000" cy="822900"/>
            </a:xfrm>
            <a:prstGeom prst="roundRect">
              <a:avLst>
                <a:gd name="adj" fmla="val 50000"/>
              </a:avLst>
            </a:prstGeom>
            <a:solidFill>
              <a:schemeClr val="accent6"/>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64" name="Google Shape;2164;g18f83eb609f_5_1926"/>
            <p:cNvSpPr/>
            <p:nvPr/>
          </p:nvSpPr>
          <p:spPr>
            <a:xfrm flipH="1">
              <a:off x="1601541" y="3723511"/>
              <a:ext cx="183000" cy="274200"/>
            </a:xfrm>
            <a:prstGeom prst="roundRect">
              <a:avLst>
                <a:gd name="adj" fmla="val 50000"/>
              </a:avLst>
            </a:prstGeom>
            <a:solidFill>
              <a:schemeClr val="accent6"/>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165" name="Google Shape;2165;g18f83eb609f_5_1926"/>
          <p:cNvGrpSpPr/>
          <p:nvPr/>
        </p:nvGrpSpPr>
        <p:grpSpPr>
          <a:xfrm>
            <a:off x="2905139" y="3701435"/>
            <a:ext cx="2342950" cy="812943"/>
            <a:chOff x="2590744" y="3843484"/>
            <a:chExt cx="4601238" cy="1596511"/>
          </a:xfrm>
        </p:grpSpPr>
        <p:sp>
          <p:nvSpPr>
            <p:cNvPr id="2166" name="Google Shape;2166;g18f83eb609f_5_1926"/>
            <p:cNvSpPr/>
            <p:nvPr/>
          </p:nvSpPr>
          <p:spPr>
            <a:xfrm rot="10800000">
              <a:off x="4584913" y="4827095"/>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67" name="Google Shape;2167;g18f83eb609f_5_1926"/>
            <p:cNvSpPr/>
            <p:nvPr/>
          </p:nvSpPr>
          <p:spPr>
            <a:xfrm rot="10800000">
              <a:off x="5275577" y="4656050"/>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68" name="Google Shape;2168;g18f83eb609f_5_1926"/>
            <p:cNvSpPr/>
            <p:nvPr/>
          </p:nvSpPr>
          <p:spPr>
            <a:xfrm rot="10800000">
              <a:off x="5966241" y="4349629"/>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69" name="Google Shape;2169;g18f83eb609f_5_1926"/>
            <p:cNvSpPr/>
            <p:nvPr/>
          </p:nvSpPr>
          <p:spPr>
            <a:xfrm rot="10800000" flipH="1">
              <a:off x="3894308" y="4656050"/>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70" name="Google Shape;2170;g18f83eb609f_5_1926"/>
            <p:cNvSpPr/>
            <p:nvPr/>
          </p:nvSpPr>
          <p:spPr>
            <a:xfrm rot="10800000" flipH="1">
              <a:off x="3203645" y="4349629"/>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71" name="Google Shape;2171;g18f83eb609f_5_1926"/>
            <p:cNvSpPr/>
            <p:nvPr/>
          </p:nvSpPr>
          <p:spPr>
            <a:xfrm rot="10800000">
              <a:off x="6579082" y="3843484"/>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72" name="Google Shape;2172;g18f83eb609f_5_1926"/>
            <p:cNvSpPr/>
            <p:nvPr/>
          </p:nvSpPr>
          <p:spPr>
            <a:xfrm rot="10800000">
              <a:off x="2590744" y="3843484"/>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173" name="Google Shape;2173;g18f83eb609f_5_1926"/>
          <p:cNvGrpSpPr/>
          <p:nvPr/>
        </p:nvGrpSpPr>
        <p:grpSpPr>
          <a:xfrm>
            <a:off x="3217285" y="3200619"/>
            <a:ext cx="1718803" cy="960195"/>
            <a:chOff x="1374844" y="2558374"/>
            <a:chExt cx="3375496" cy="1885694"/>
          </a:xfrm>
        </p:grpSpPr>
        <p:grpSp>
          <p:nvGrpSpPr>
            <p:cNvPr id="2174" name="Google Shape;2174;g18f83eb609f_5_1926"/>
            <p:cNvGrpSpPr/>
            <p:nvPr/>
          </p:nvGrpSpPr>
          <p:grpSpPr>
            <a:xfrm>
              <a:off x="1374844" y="2558374"/>
              <a:ext cx="3375496" cy="1090366"/>
              <a:chOff x="3203644" y="2859932"/>
              <a:chExt cx="3375496" cy="1090366"/>
            </a:xfrm>
          </p:grpSpPr>
          <p:sp>
            <p:nvSpPr>
              <p:cNvPr id="2175" name="Google Shape;2175;g18f83eb609f_5_1926"/>
              <p:cNvSpPr/>
              <p:nvPr/>
            </p:nvSpPr>
            <p:spPr>
              <a:xfrm>
                <a:off x="4584970" y="2859932"/>
                <a:ext cx="612900" cy="612900"/>
              </a:xfrm>
              <a:prstGeom prst="ellipse">
                <a:avLst/>
              </a:prstGeom>
              <a:solidFill>
                <a:schemeClr val="accent3"/>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76" name="Google Shape;2176;g18f83eb609f_5_1926"/>
              <p:cNvSpPr/>
              <p:nvPr/>
            </p:nvSpPr>
            <p:spPr>
              <a:xfrm>
                <a:off x="3894308" y="3030977"/>
                <a:ext cx="612900" cy="612900"/>
              </a:xfrm>
              <a:prstGeom prst="ellipse">
                <a:avLst/>
              </a:prstGeom>
              <a:solidFill>
                <a:schemeClr val="accent3"/>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77" name="Google Shape;2177;g18f83eb609f_5_1926"/>
              <p:cNvSpPr/>
              <p:nvPr/>
            </p:nvSpPr>
            <p:spPr>
              <a:xfrm>
                <a:off x="3203644" y="3337398"/>
                <a:ext cx="612900" cy="612900"/>
              </a:xfrm>
              <a:prstGeom prst="ellipse">
                <a:avLst/>
              </a:prstGeom>
              <a:solidFill>
                <a:schemeClr val="accent3"/>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78" name="Google Shape;2178;g18f83eb609f_5_1926"/>
              <p:cNvSpPr/>
              <p:nvPr/>
            </p:nvSpPr>
            <p:spPr>
              <a:xfrm flipH="1">
                <a:off x="5275577" y="3030977"/>
                <a:ext cx="612900" cy="612900"/>
              </a:xfrm>
              <a:prstGeom prst="ellipse">
                <a:avLst/>
              </a:prstGeom>
              <a:solidFill>
                <a:schemeClr val="accent3"/>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79" name="Google Shape;2179;g18f83eb609f_5_1926"/>
              <p:cNvSpPr/>
              <p:nvPr/>
            </p:nvSpPr>
            <p:spPr>
              <a:xfrm flipH="1">
                <a:off x="5966240" y="3337398"/>
                <a:ext cx="612900" cy="612900"/>
              </a:xfrm>
              <a:prstGeom prst="ellipse">
                <a:avLst/>
              </a:prstGeom>
              <a:solidFill>
                <a:schemeClr val="accent3"/>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180" name="Google Shape;2180;g18f83eb609f_5_1926"/>
            <p:cNvSpPr/>
            <p:nvPr/>
          </p:nvSpPr>
          <p:spPr>
            <a:xfrm>
              <a:off x="2971151" y="3255468"/>
              <a:ext cx="183000" cy="1188600"/>
            </a:xfrm>
            <a:prstGeom prst="roundRect">
              <a:avLst>
                <a:gd name="adj" fmla="val 50000"/>
              </a:avLst>
            </a:prstGeom>
            <a:solidFill>
              <a:schemeClr val="accent3"/>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81" name="Google Shape;2181;g18f83eb609f_5_1926"/>
            <p:cNvSpPr/>
            <p:nvPr/>
          </p:nvSpPr>
          <p:spPr>
            <a:xfrm>
              <a:off x="3647386" y="3438348"/>
              <a:ext cx="183000" cy="822900"/>
            </a:xfrm>
            <a:prstGeom prst="roundRect">
              <a:avLst>
                <a:gd name="adj" fmla="val 50000"/>
              </a:avLst>
            </a:prstGeom>
            <a:solidFill>
              <a:schemeClr val="accent3"/>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82" name="Google Shape;2182;g18f83eb609f_5_1926"/>
            <p:cNvSpPr/>
            <p:nvPr/>
          </p:nvSpPr>
          <p:spPr>
            <a:xfrm>
              <a:off x="4323620" y="3712668"/>
              <a:ext cx="183000" cy="274200"/>
            </a:xfrm>
            <a:prstGeom prst="roundRect">
              <a:avLst>
                <a:gd name="adj" fmla="val 50000"/>
              </a:avLst>
            </a:prstGeom>
            <a:solidFill>
              <a:schemeClr val="accent3"/>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83" name="Google Shape;2183;g18f83eb609f_5_1926"/>
            <p:cNvSpPr/>
            <p:nvPr/>
          </p:nvSpPr>
          <p:spPr>
            <a:xfrm flipH="1">
              <a:off x="2294796" y="3449191"/>
              <a:ext cx="183000" cy="822900"/>
            </a:xfrm>
            <a:prstGeom prst="roundRect">
              <a:avLst>
                <a:gd name="adj" fmla="val 50000"/>
              </a:avLst>
            </a:prstGeom>
            <a:solidFill>
              <a:schemeClr val="accent3"/>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84" name="Google Shape;2184;g18f83eb609f_5_1926"/>
            <p:cNvSpPr/>
            <p:nvPr/>
          </p:nvSpPr>
          <p:spPr>
            <a:xfrm flipH="1">
              <a:off x="1601541" y="3723511"/>
              <a:ext cx="183000" cy="274200"/>
            </a:xfrm>
            <a:prstGeom prst="roundRect">
              <a:avLst>
                <a:gd name="adj" fmla="val 50000"/>
              </a:avLst>
            </a:prstGeom>
            <a:solidFill>
              <a:schemeClr val="accent3"/>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185" name="Google Shape;2185;g18f83eb609f_5_1926"/>
          <p:cNvGrpSpPr/>
          <p:nvPr/>
        </p:nvGrpSpPr>
        <p:grpSpPr>
          <a:xfrm rot="10800000" flipH="1">
            <a:off x="4938482" y="3200871"/>
            <a:ext cx="2342950" cy="812943"/>
            <a:chOff x="2590744" y="3843484"/>
            <a:chExt cx="4601238" cy="1596511"/>
          </a:xfrm>
        </p:grpSpPr>
        <p:sp>
          <p:nvSpPr>
            <p:cNvPr id="2186" name="Google Shape;2186;g18f83eb609f_5_1926"/>
            <p:cNvSpPr/>
            <p:nvPr/>
          </p:nvSpPr>
          <p:spPr>
            <a:xfrm rot="10800000">
              <a:off x="4584913" y="4827095"/>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87" name="Google Shape;2187;g18f83eb609f_5_1926"/>
            <p:cNvSpPr/>
            <p:nvPr/>
          </p:nvSpPr>
          <p:spPr>
            <a:xfrm rot="10800000">
              <a:off x="5275577" y="4656050"/>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88" name="Google Shape;2188;g18f83eb609f_5_1926"/>
            <p:cNvSpPr/>
            <p:nvPr/>
          </p:nvSpPr>
          <p:spPr>
            <a:xfrm rot="10800000">
              <a:off x="5966241" y="4349629"/>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89" name="Google Shape;2189;g18f83eb609f_5_1926"/>
            <p:cNvSpPr/>
            <p:nvPr/>
          </p:nvSpPr>
          <p:spPr>
            <a:xfrm rot="10800000" flipH="1">
              <a:off x="3894308" y="4656050"/>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90" name="Google Shape;2190;g18f83eb609f_5_1926"/>
            <p:cNvSpPr/>
            <p:nvPr/>
          </p:nvSpPr>
          <p:spPr>
            <a:xfrm rot="10800000" flipH="1">
              <a:off x="3203645" y="4349629"/>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91" name="Google Shape;2191;g18f83eb609f_5_1926"/>
            <p:cNvSpPr/>
            <p:nvPr/>
          </p:nvSpPr>
          <p:spPr>
            <a:xfrm rot="10800000">
              <a:off x="6579082" y="3843484"/>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92" name="Google Shape;2192;g18f83eb609f_5_1926"/>
            <p:cNvSpPr/>
            <p:nvPr/>
          </p:nvSpPr>
          <p:spPr>
            <a:xfrm rot="10800000">
              <a:off x="2590744" y="3843484"/>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193" name="Google Shape;2193;g18f83eb609f_5_1926"/>
          <p:cNvGrpSpPr/>
          <p:nvPr/>
        </p:nvGrpSpPr>
        <p:grpSpPr>
          <a:xfrm rot="10800000" flipH="1">
            <a:off x="5250628" y="3554434"/>
            <a:ext cx="1718803" cy="960195"/>
            <a:chOff x="1374844" y="2558374"/>
            <a:chExt cx="3375496" cy="1885694"/>
          </a:xfrm>
        </p:grpSpPr>
        <p:grpSp>
          <p:nvGrpSpPr>
            <p:cNvPr id="2194" name="Google Shape;2194;g18f83eb609f_5_1926"/>
            <p:cNvGrpSpPr/>
            <p:nvPr/>
          </p:nvGrpSpPr>
          <p:grpSpPr>
            <a:xfrm>
              <a:off x="1374844" y="2558374"/>
              <a:ext cx="3375496" cy="1090366"/>
              <a:chOff x="3203644" y="2859932"/>
              <a:chExt cx="3375496" cy="1090366"/>
            </a:xfrm>
          </p:grpSpPr>
          <p:sp>
            <p:nvSpPr>
              <p:cNvPr id="2195" name="Google Shape;2195;g18f83eb609f_5_1926"/>
              <p:cNvSpPr/>
              <p:nvPr/>
            </p:nvSpPr>
            <p:spPr>
              <a:xfrm>
                <a:off x="4584970" y="2859932"/>
                <a:ext cx="612900" cy="6129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96" name="Google Shape;2196;g18f83eb609f_5_1926"/>
              <p:cNvSpPr/>
              <p:nvPr/>
            </p:nvSpPr>
            <p:spPr>
              <a:xfrm>
                <a:off x="3894308" y="3030977"/>
                <a:ext cx="612900" cy="6129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97" name="Google Shape;2197;g18f83eb609f_5_1926"/>
              <p:cNvSpPr/>
              <p:nvPr/>
            </p:nvSpPr>
            <p:spPr>
              <a:xfrm>
                <a:off x="3203644" y="3337398"/>
                <a:ext cx="612900" cy="6129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98" name="Google Shape;2198;g18f83eb609f_5_1926"/>
              <p:cNvSpPr/>
              <p:nvPr/>
            </p:nvSpPr>
            <p:spPr>
              <a:xfrm flipH="1">
                <a:off x="5275577" y="3030977"/>
                <a:ext cx="612900" cy="6129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99" name="Google Shape;2199;g18f83eb609f_5_1926"/>
              <p:cNvSpPr/>
              <p:nvPr/>
            </p:nvSpPr>
            <p:spPr>
              <a:xfrm flipH="1">
                <a:off x="5966240" y="3337398"/>
                <a:ext cx="612900" cy="6129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200" name="Google Shape;2200;g18f83eb609f_5_1926"/>
            <p:cNvSpPr/>
            <p:nvPr/>
          </p:nvSpPr>
          <p:spPr>
            <a:xfrm>
              <a:off x="2971151" y="3255468"/>
              <a:ext cx="183000" cy="1188600"/>
            </a:xfrm>
            <a:prstGeom prst="roundRect">
              <a:avLst>
                <a:gd name="adj"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01" name="Google Shape;2201;g18f83eb609f_5_1926"/>
            <p:cNvSpPr/>
            <p:nvPr/>
          </p:nvSpPr>
          <p:spPr>
            <a:xfrm>
              <a:off x="3647386" y="3438348"/>
              <a:ext cx="183000" cy="822900"/>
            </a:xfrm>
            <a:prstGeom prst="roundRect">
              <a:avLst>
                <a:gd name="adj"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02" name="Google Shape;2202;g18f83eb609f_5_1926"/>
            <p:cNvSpPr/>
            <p:nvPr/>
          </p:nvSpPr>
          <p:spPr>
            <a:xfrm>
              <a:off x="4323620" y="3712668"/>
              <a:ext cx="183000" cy="274200"/>
            </a:xfrm>
            <a:prstGeom prst="roundRect">
              <a:avLst>
                <a:gd name="adj"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03" name="Google Shape;2203;g18f83eb609f_5_1926"/>
            <p:cNvSpPr/>
            <p:nvPr/>
          </p:nvSpPr>
          <p:spPr>
            <a:xfrm flipH="1">
              <a:off x="2294796" y="3449191"/>
              <a:ext cx="183000" cy="822900"/>
            </a:xfrm>
            <a:prstGeom prst="roundRect">
              <a:avLst>
                <a:gd name="adj"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04" name="Google Shape;2204;g18f83eb609f_5_1926"/>
            <p:cNvSpPr/>
            <p:nvPr/>
          </p:nvSpPr>
          <p:spPr>
            <a:xfrm flipH="1">
              <a:off x="1601541" y="3723511"/>
              <a:ext cx="183000" cy="274200"/>
            </a:xfrm>
            <a:prstGeom prst="roundRect">
              <a:avLst>
                <a:gd name="adj"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205" name="Google Shape;2205;g18f83eb609f_5_1926"/>
          <p:cNvGrpSpPr/>
          <p:nvPr/>
        </p:nvGrpSpPr>
        <p:grpSpPr>
          <a:xfrm>
            <a:off x="6971825" y="3701435"/>
            <a:ext cx="2342950" cy="812943"/>
            <a:chOff x="2590744" y="3843484"/>
            <a:chExt cx="4601238" cy="1596511"/>
          </a:xfrm>
        </p:grpSpPr>
        <p:sp>
          <p:nvSpPr>
            <p:cNvPr id="2206" name="Google Shape;2206;g18f83eb609f_5_1926"/>
            <p:cNvSpPr/>
            <p:nvPr/>
          </p:nvSpPr>
          <p:spPr>
            <a:xfrm rot="10800000">
              <a:off x="4584913" y="4827095"/>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07" name="Google Shape;2207;g18f83eb609f_5_1926"/>
            <p:cNvSpPr/>
            <p:nvPr/>
          </p:nvSpPr>
          <p:spPr>
            <a:xfrm rot="10800000">
              <a:off x="5275577" y="4656050"/>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08" name="Google Shape;2208;g18f83eb609f_5_1926"/>
            <p:cNvSpPr/>
            <p:nvPr/>
          </p:nvSpPr>
          <p:spPr>
            <a:xfrm rot="10800000">
              <a:off x="5966241" y="4349629"/>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09" name="Google Shape;2209;g18f83eb609f_5_1926"/>
            <p:cNvSpPr/>
            <p:nvPr/>
          </p:nvSpPr>
          <p:spPr>
            <a:xfrm rot="10800000" flipH="1">
              <a:off x="3894308" y="4656050"/>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10" name="Google Shape;2210;g18f83eb609f_5_1926"/>
            <p:cNvSpPr/>
            <p:nvPr/>
          </p:nvSpPr>
          <p:spPr>
            <a:xfrm rot="10800000" flipH="1">
              <a:off x="3203645" y="4349629"/>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11" name="Google Shape;2211;g18f83eb609f_5_1926"/>
            <p:cNvSpPr/>
            <p:nvPr/>
          </p:nvSpPr>
          <p:spPr>
            <a:xfrm rot="10800000">
              <a:off x="6579082" y="3843484"/>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12" name="Google Shape;2212;g18f83eb609f_5_1926"/>
            <p:cNvSpPr/>
            <p:nvPr/>
          </p:nvSpPr>
          <p:spPr>
            <a:xfrm rot="10800000">
              <a:off x="2590744" y="3843484"/>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213" name="Google Shape;2213;g18f83eb609f_5_1926"/>
          <p:cNvGrpSpPr/>
          <p:nvPr/>
        </p:nvGrpSpPr>
        <p:grpSpPr>
          <a:xfrm>
            <a:off x="7283971" y="3200619"/>
            <a:ext cx="1718803" cy="960195"/>
            <a:chOff x="1374844" y="2558374"/>
            <a:chExt cx="3375496" cy="1885694"/>
          </a:xfrm>
        </p:grpSpPr>
        <p:grpSp>
          <p:nvGrpSpPr>
            <p:cNvPr id="2214" name="Google Shape;2214;g18f83eb609f_5_1926"/>
            <p:cNvGrpSpPr/>
            <p:nvPr/>
          </p:nvGrpSpPr>
          <p:grpSpPr>
            <a:xfrm>
              <a:off x="1374844" y="2558374"/>
              <a:ext cx="3375496" cy="1090366"/>
              <a:chOff x="3203644" y="2859932"/>
              <a:chExt cx="3375496" cy="1090366"/>
            </a:xfrm>
          </p:grpSpPr>
          <p:sp>
            <p:nvSpPr>
              <p:cNvPr id="2215" name="Google Shape;2215;g18f83eb609f_5_1926"/>
              <p:cNvSpPr/>
              <p:nvPr/>
            </p:nvSpPr>
            <p:spPr>
              <a:xfrm>
                <a:off x="4584970" y="2859932"/>
                <a:ext cx="612900" cy="612900"/>
              </a:xfrm>
              <a:prstGeom prst="ellipse">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16" name="Google Shape;2216;g18f83eb609f_5_1926"/>
              <p:cNvSpPr/>
              <p:nvPr/>
            </p:nvSpPr>
            <p:spPr>
              <a:xfrm>
                <a:off x="3894308" y="3030977"/>
                <a:ext cx="612900" cy="612900"/>
              </a:xfrm>
              <a:prstGeom prst="ellipse">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17" name="Google Shape;2217;g18f83eb609f_5_1926"/>
              <p:cNvSpPr/>
              <p:nvPr/>
            </p:nvSpPr>
            <p:spPr>
              <a:xfrm>
                <a:off x="3203644" y="3337398"/>
                <a:ext cx="612900" cy="612900"/>
              </a:xfrm>
              <a:prstGeom prst="ellipse">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18" name="Google Shape;2218;g18f83eb609f_5_1926"/>
              <p:cNvSpPr/>
              <p:nvPr/>
            </p:nvSpPr>
            <p:spPr>
              <a:xfrm flipH="1">
                <a:off x="5275577" y="3030977"/>
                <a:ext cx="612900" cy="612900"/>
              </a:xfrm>
              <a:prstGeom prst="ellipse">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19" name="Google Shape;2219;g18f83eb609f_5_1926"/>
              <p:cNvSpPr/>
              <p:nvPr/>
            </p:nvSpPr>
            <p:spPr>
              <a:xfrm flipH="1">
                <a:off x="5966240" y="3337398"/>
                <a:ext cx="612900" cy="612900"/>
              </a:xfrm>
              <a:prstGeom prst="ellipse">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220" name="Google Shape;2220;g18f83eb609f_5_1926"/>
            <p:cNvSpPr/>
            <p:nvPr/>
          </p:nvSpPr>
          <p:spPr>
            <a:xfrm>
              <a:off x="2971151" y="3255468"/>
              <a:ext cx="183000" cy="1188600"/>
            </a:xfrm>
            <a:prstGeom prst="roundRect">
              <a:avLst>
                <a:gd name="adj" fmla="val 50000"/>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21" name="Google Shape;2221;g18f83eb609f_5_1926"/>
            <p:cNvSpPr/>
            <p:nvPr/>
          </p:nvSpPr>
          <p:spPr>
            <a:xfrm>
              <a:off x="3647386" y="3438348"/>
              <a:ext cx="183000" cy="822900"/>
            </a:xfrm>
            <a:prstGeom prst="roundRect">
              <a:avLst>
                <a:gd name="adj" fmla="val 50000"/>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22" name="Google Shape;2222;g18f83eb609f_5_1926"/>
            <p:cNvSpPr/>
            <p:nvPr/>
          </p:nvSpPr>
          <p:spPr>
            <a:xfrm>
              <a:off x="4323620" y="3712668"/>
              <a:ext cx="183000" cy="274200"/>
            </a:xfrm>
            <a:prstGeom prst="roundRect">
              <a:avLst>
                <a:gd name="adj" fmla="val 50000"/>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23" name="Google Shape;2223;g18f83eb609f_5_1926"/>
            <p:cNvSpPr/>
            <p:nvPr/>
          </p:nvSpPr>
          <p:spPr>
            <a:xfrm flipH="1">
              <a:off x="2294796" y="3449191"/>
              <a:ext cx="183000" cy="822900"/>
            </a:xfrm>
            <a:prstGeom prst="roundRect">
              <a:avLst>
                <a:gd name="adj" fmla="val 50000"/>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24" name="Google Shape;2224;g18f83eb609f_5_1926"/>
            <p:cNvSpPr/>
            <p:nvPr/>
          </p:nvSpPr>
          <p:spPr>
            <a:xfrm flipH="1">
              <a:off x="1601541" y="3723511"/>
              <a:ext cx="183000" cy="274200"/>
            </a:xfrm>
            <a:prstGeom prst="roundRect">
              <a:avLst>
                <a:gd name="adj" fmla="val 50000"/>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225" name="Google Shape;2225;g18f83eb609f_5_1926"/>
          <p:cNvGrpSpPr/>
          <p:nvPr/>
        </p:nvGrpSpPr>
        <p:grpSpPr>
          <a:xfrm rot="10800000" flipH="1">
            <a:off x="9005168" y="3200871"/>
            <a:ext cx="2342950" cy="812943"/>
            <a:chOff x="2590744" y="3843484"/>
            <a:chExt cx="4601238" cy="1596511"/>
          </a:xfrm>
        </p:grpSpPr>
        <p:sp>
          <p:nvSpPr>
            <p:cNvPr id="2226" name="Google Shape;2226;g18f83eb609f_5_1926"/>
            <p:cNvSpPr/>
            <p:nvPr/>
          </p:nvSpPr>
          <p:spPr>
            <a:xfrm rot="10800000">
              <a:off x="4584913" y="4827095"/>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27" name="Google Shape;2227;g18f83eb609f_5_1926"/>
            <p:cNvSpPr/>
            <p:nvPr/>
          </p:nvSpPr>
          <p:spPr>
            <a:xfrm rot="10800000">
              <a:off x="5275577" y="4656050"/>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28" name="Google Shape;2228;g18f83eb609f_5_1926"/>
            <p:cNvSpPr/>
            <p:nvPr/>
          </p:nvSpPr>
          <p:spPr>
            <a:xfrm rot="10800000">
              <a:off x="5966241" y="4349629"/>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29" name="Google Shape;2229;g18f83eb609f_5_1926"/>
            <p:cNvSpPr/>
            <p:nvPr/>
          </p:nvSpPr>
          <p:spPr>
            <a:xfrm rot="10800000" flipH="1">
              <a:off x="3894308" y="4656050"/>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30" name="Google Shape;2230;g18f83eb609f_5_1926"/>
            <p:cNvSpPr/>
            <p:nvPr/>
          </p:nvSpPr>
          <p:spPr>
            <a:xfrm rot="10800000" flipH="1">
              <a:off x="3203645" y="4349629"/>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31" name="Google Shape;2231;g18f83eb609f_5_1926"/>
            <p:cNvSpPr/>
            <p:nvPr/>
          </p:nvSpPr>
          <p:spPr>
            <a:xfrm rot="10800000">
              <a:off x="6579082" y="3843484"/>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32" name="Google Shape;2232;g18f83eb609f_5_1926"/>
            <p:cNvSpPr/>
            <p:nvPr/>
          </p:nvSpPr>
          <p:spPr>
            <a:xfrm rot="10800000">
              <a:off x="2590744" y="3843484"/>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233" name="Google Shape;2233;g18f83eb609f_5_1926"/>
          <p:cNvGrpSpPr/>
          <p:nvPr/>
        </p:nvGrpSpPr>
        <p:grpSpPr>
          <a:xfrm rot="10800000" flipH="1">
            <a:off x="9317314" y="3554434"/>
            <a:ext cx="1718803" cy="960195"/>
            <a:chOff x="1374844" y="2558374"/>
            <a:chExt cx="3375496" cy="1885694"/>
          </a:xfrm>
        </p:grpSpPr>
        <p:grpSp>
          <p:nvGrpSpPr>
            <p:cNvPr id="2234" name="Google Shape;2234;g18f83eb609f_5_1926"/>
            <p:cNvGrpSpPr/>
            <p:nvPr/>
          </p:nvGrpSpPr>
          <p:grpSpPr>
            <a:xfrm>
              <a:off x="1374844" y="2558374"/>
              <a:ext cx="3375496" cy="1090366"/>
              <a:chOff x="3203644" y="2859932"/>
              <a:chExt cx="3375496" cy="1090366"/>
            </a:xfrm>
          </p:grpSpPr>
          <p:sp>
            <p:nvSpPr>
              <p:cNvPr id="2235" name="Google Shape;2235;g18f83eb609f_5_1926"/>
              <p:cNvSpPr/>
              <p:nvPr/>
            </p:nvSpPr>
            <p:spPr>
              <a:xfrm>
                <a:off x="4584970" y="2859932"/>
                <a:ext cx="612900" cy="612900"/>
              </a:xfrm>
              <a:prstGeom prst="ellipse">
                <a:avLst/>
              </a:prstGeom>
              <a:solidFill>
                <a:schemeClr val="accent4"/>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36" name="Google Shape;2236;g18f83eb609f_5_1926"/>
              <p:cNvSpPr/>
              <p:nvPr/>
            </p:nvSpPr>
            <p:spPr>
              <a:xfrm>
                <a:off x="3894308" y="3030977"/>
                <a:ext cx="612900" cy="612900"/>
              </a:xfrm>
              <a:prstGeom prst="ellipse">
                <a:avLst/>
              </a:prstGeom>
              <a:solidFill>
                <a:schemeClr val="accent4"/>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37" name="Google Shape;2237;g18f83eb609f_5_1926"/>
              <p:cNvSpPr/>
              <p:nvPr/>
            </p:nvSpPr>
            <p:spPr>
              <a:xfrm>
                <a:off x="3203644" y="3337398"/>
                <a:ext cx="612900" cy="612900"/>
              </a:xfrm>
              <a:prstGeom prst="ellipse">
                <a:avLst/>
              </a:prstGeom>
              <a:solidFill>
                <a:schemeClr val="accent4"/>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38" name="Google Shape;2238;g18f83eb609f_5_1926"/>
              <p:cNvSpPr/>
              <p:nvPr/>
            </p:nvSpPr>
            <p:spPr>
              <a:xfrm flipH="1">
                <a:off x="5275577" y="3030977"/>
                <a:ext cx="612900" cy="612900"/>
              </a:xfrm>
              <a:prstGeom prst="ellipse">
                <a:avLst/>
              </a:prstGeom>
              <a:solidFill>
                <a:schemeClr val="accent4"/>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39" name="Google Shape;2239;g18f83eb609f_5_1926"/>
              <p:cNvSpPr/>
              <p:nvPr/>
            </p:nvSpPr>
            <p:spPr>
              <a:xfrm flipH="1">
                <a:off x="5966240" y="3337398"/>
                <a:ext cx="612900" cy="612900"/>
              </a:xfrm>
              <a:prstGeom prst="ellipse">
                <a:avLst/>
              </a:prstGeom>
              <a:solidFill>
                <a:schemeClr val="accent4"/>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240" name="Google Shape;2240;g18f83eb609f_5_1926"/>
            <p:cNvSpPr/>
            <p:nvPr/>
          </p:nvSpPr>
          <p:spPr>
            <a:xfrm>
              <a:off x="2971151" y="3255468"/>
              <a:ext cx="183000" cy="1188600"/>
            </a:xfrm>
            <a:prstGeom prst="roundRect">
              <a:avLst>
                <a:gd name="adj" fmla="val 50000"/>
              </a:avLst>
            </a:prstGeom>
            <a:solidFill>
              <a:schemeClr val="accent4"/>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41" name="Google Shape;2241;g18f83eb609f_5_1926"/>
            <p:cNvSpPr/>
            <p:nvPr/>
          </p:nvSpPr>
          <p:spPr>
            <a:xfrm>
              <a:off x="3647386" y="3438348"/>
              <a:ext cx="183000" cy="822900"/>
            </a:xfrm>
            <a:prstGeom prst="roundRect">
              <a:avLst>
                <a:gd name="adj" fmla="val 50000"/>
              </a:avLst>
            </a:prstGeom>
            <a:solidFill>
              <a:schemeClr val="accent4"/>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42" name="Google Shape;2242;g18f83eb609f_5_1926"/>
            <p:cNvSpPr/>
            <p:nvPr/>
          </p:nvSpPr>
          <p:spPr>
            <a:xfrm>
              <a:off x="4323620" y="3712668"/>
              <a:ext cx="183000" cy="274200"/>
            </a:xfrm>
            <a:prstGeom prst="roundRect">
              <a:avLst>
                <a:gd name="adj" fmla="val 50000"/>
              </a:avLst>
            </a:prstGeom>
            <a:solidFill>
              <a:schemeClr val="accent4"/>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43" name="Google Shape;2243;g18f83eb609f_5_1926"/>
            <p:cNvSpPr/>
            <p:nvPr/>
          </p:nvSpPr>
          <p:spPr>
            <a:xfrm flipH="1">
              <a:off x="2294796" y="3449191"/>
              <a:ext cx="183000" cy="822900"/>
            </a:xfrm>
            <a:prstGeom prst="roundRect">
              <a:avLst>
                <a:gd name="adj" fmla="val 50000"/>
              </a:avLst>
            </a:prstGeom>
            <a:solidFill>
              <a:schemeClr val="accent4"/>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44" name="Google Shape;2244;g18f83eb609f_5_1926"/>
            <p:cNvSpPr/>
            <p:nvPr/>
          </p:nvSpPr>
          <p:spPr>
            <a:xfrm flipH="1">
              <a:off x="1601541" y="3723511"/>
              <a:ext cx="183000" cy="274200"/>
            </a:xfrm>
            <a:prstGeom prst="roundRect">
              <a:avLst>
                <a:gd name="adj" fmla="val 50000"/>
              </a:avLst>
            </a:prstGeom>
            <a:solidFill>
              <a:schemeClr val="accent4"/>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245" name="Google Shape;2245;g18f83eb609f_5_1926"/>
          <p:cNvGrpSpPr/>
          <p:nvPr/>
        </p:nvGrpSpPr>
        <p:grpSpPr>
          <a:xfrm>
            <a:off x="11038512" y="3701435"/>
            <a:ext cx="1327520" cy="812943"/>
            <a:chOff x="2590744" y="3843484"/>
            <a:chExt cx="2607069" cy="1596511"/>
          </a:xfrm>
        </p:grpSpPr>
        <p:sp>
          <p:nvSpPr>
            <p:cNvPr id="2246" name="Google Shape;2246;g18f83eb609f_5_1926"/>
            <p:cNvSpPr/>
            <p:nvPr/>
          </p:nvSpPr>
          <p:spPr>
            <a:xfrm rot="10800000">
              <a:off x="4584913" y="4827095"/>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47" name="Google Shape;2247;g18f83eb609f_5_1926"/>
            <p:cNvSpPr/>
            <p:nvPr/>
          </p:nvSpPr>
          <p:spPr>
            <a:xfrm rot="10800000" flipH="1">
              <a:off x="3894308" y="4656050"/>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48" name="Google Shape;2248;g18f83eb609f_5_1926"/>
            <p:cNvSpPr/>
            <p:nvPr/>
          </p:nvSpPr>
          <p:spPr>
            <a:xfrm rot="10800000" flipH="1">
              <a:off x="3203645" y="4349629"/>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49" name="Google Shape;2249;g18f83eb609f_5_1926"/>
            <p:cNvSpPr/>
            <p:nvPr/>
          </p:nvSpPr>
          <p:spPr>
            <a:xfrm rot="10800000">
              <a:off x="2590744" y="3843484"/>
              <a:ext cx="612900" cy="612900"/>
            </a:xfrm>
            <a:prstGeom prst="ellipse">
              <a:avLst/>
            </a:prstGeom>
            <a:solidFill>
              <a:srgbClr val="D8D8D8"/>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250" name="Google Shape;2250;g18f83eb609f_5_1926"/>
          <p:cNvGrpSpPr/>
          <p:nvPr/>
        </p:nvGrpSpPr>
        <p:grpSpPr>
          <a:xfrm>
            <a:off x="11350658" y="3200619"/>
            <a:ext cx="1015460" cy="960195"/>
            <a:chOff x="1374844" y="2558374"/>
            <a:chExt cx="1994226" cy="1885694"/>
          </a:xfrm>
        </p:grpSpPr>
        <p:grpSp>
          <p:nvGrpSpPr>
            <p:cNvPr id="2251" name="Google Shape;2251;g18f83eb609f_5_1926"/>
            <p:cNvGrpSpPr/>
            <p:nvPr/>
          </p:nvGrpSpPr>
          <p:grpSpPr>
            <a:xfrm>
              <a:off x="1374844" y="2558374"/>
              <a:ext cx="1994226" cy="1090366"/>
              <a:chOff x="3203644" y="2859932"/>
              <a:chExt cx="1994226" cy="1090366"/>
            </a:xfrm>
          </p:grpSpPr>
          <p:sp>
            <p:nvSpPr>
              <p:cNvPr id="2252" name="Google Shape;2252;g18f83eb609f_5_1926"/>
              <p:cNvSpPr/>
              <p:nvPr/>
            </p:nvSpPr>
            <p:spPr>
              <a:xfrm>
                <a:off x="4584970" y="2859932"/>
                <a:ext cx="612900" cy="612900"/>
              </a:xfrm>
              <a:prstGeom prst="ellipse">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53" name="Google Shape;2253;g18f83eb609f_5_1926"/>
              <p:cNvSpPr/>
              <p:nvPr/>
            </p:nvSpPr>
            <p:spPr>
              <a:xfrm>
                <a:off x="3894308" y="3030977"/>
                <a:ext cx="612900" cy="612900"/>
              </a:xfrm>
              <a:prstGeom prst="ellipse">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54" name="Google Shape;2254;g18f83eb609f_5_1926"/>
              <p:cNvSpPr/>
              <p:nvPr/>
            </p:nvSpPr>
            <p:spPr>
              <a:xfrm>
                <a:off x="3203644" y="3337398"/>
                <a:ext cx="612900" cy="612900"/>
              </a:xfrm>
              <a:prstGeom prst="ellipse">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255" name="Google Shape;2255;g18f83eb609f_5_1926"/>
            <p:cNvSpPr/>
            <p:nvPr/>
          </p:nvSpPr>
          <p:spPr>
            <a:xfrm>
              <a:off x="2971151" y="3255468"/>
              <a:ext cx="183000" cy="1188600"/>
            </a:xfrm>
            <a:prstGeom prst="roundRect">
              <a:avLst>
                <a:gd name="adj" fmla="val 50000"/>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56" name="Google Shape;2256;g18f83eb609f_5_1926"/>
            <p:cNvSpPr/>
            <p:nvPr/>
          </p:nvSpPr>
          <p:spPr>
            <a:xfrm flipH="1">
              <a:off x="2294796" y="3449191"/>
              <a:ext cx="183000" cy="822900"/>
            </a:xfrm>
            <a:prstGeom prst="roundRect">
              <a:avLst>
                <a:gd name="adj" fmla="val 50000"/>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57" name="Google Shape;2257;g18f83eb609f_5_1926"/>
            <p:cNvSpPr/>
            <p:nvPr/>
          </p:nvSpPr>
          <p:spPr>
            <a:xfrm flipH="1">
              <a:off x="1601541" y="3723511"/>
              <a:ext cx="183000" cy="274200"/>
            </a:xfrm>
            <a:prstGeom prst="roundRect">
              <a:avLst>
                <a:gd name="adj" fmla="val 50000"/>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258" name="Google Shape;2258;g18f83eb609f_5_1926"/>
          <p:cNvSpPr/>
          <p:nvPr/>
        </p:nvSpPr>
        <p:spPr>
          <a:xfrm>
            <a:off x="3410073" y="4931050"/>
            <a:ext cx="1333200" cy="4617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rgbClr val="FFFF00"/>
                </a:solidFill>
              </a:rPr>
              <a:t>1960</a:t>
            </a:r>
            <a:endParaRPr sz="2400">
              <a:solidFill>
                <a:srgbClr val="FFFF00"/>
              </a:solidFill>
              <a:latin typeface="Arial"/>
              <a:ea typeface="Arial"/>
              <a:cs typeface="Arial"/>
              <a:sym typeface="Arial"/>
            </a:endParaRPr>
          </a:p>
        </p:txBody>
      </p:sp>
      <p:sp>
        <p:nvSpPr>
          <p:cNvPr id="2259" name="Google Shape;2259;g18f83eb609f_5_1926"/>
          <p:cNvSpPr txBox="1"/>
          <p:nvPr/>
        </p:nvSpPr>
        <p:spPr>
          <a:xfrm>
            <a:off x="5419511" y="2606665"/>
            <a:ext cx="1353000" cy="4617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FFFF00"/>
                </a:solidFill>
              </a:rPr>
              <a:t>1988</a:t>
            </a:r>
            <a:endParaRPr sz="2400" b="1">
              <a:solidFill>
                <a:srgbClr val="FFFF00"/>
              </a:solidFill>
              <a:latin typeface="Arial"/>
              <a:ea typeface="Arial"/>
              <a:cs typeface="Arial"/>
              <a:sym typeface="Arial"/>
            </a:endParaRPr>
          </a:p>
        </p:txBody>
      </p:sp>
      <p:sp>
        <p:nvSpPr>
          <p:cNvPr id="2260" name="Google Shape;2260;g18f83eb609f_5_1926"/>
          <p:cNvSpPr txBox="1"/>
          <p:nvPr/>
        </p:nvSpPr>
        <p:spPr>
          <a:xfrm>
            <a:off x="7466823" y="4931050"/>
            <a:ext cx="1353000" cy="4617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FFFF00"/>
                </a:solidFill>
              </a:rPr>
              <a:t>2013</a:t>
            </a:r>
            <a:endParaRPr sz="2400" b="1">
              <a:solidFill>
                <a:srgbClr val="FFFF00"/>
              </a:solidFill>
              <a:latin typeface="Arial"/>
              <a:ea typeface="Arial"/>
              <a:cs typeface="Arial"/>
              <a:sym typeface="Arial"/>
            </a:endParaRPr>
          </a:p>
        </p:txBody>
      </p:sp>
      <p:sp>
        <p:nvSpPr>
          <p:cNvPr id="2261" name="Google Shape;2261;g18f83eb609f_5_1926"/>
          <p:cNvSpPr txBox="1"/>
          <p:nvPr/>
        </p:nvSpPr>
        <p:spPr>
          <a:xfrm>
            <a:off x="9500221" y="2606665"/>
            <a:ext cx="1353000" cy="4617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FFFF00"/>
                </a:solidFill>
              </a:rPr>
              <a:t>2015</a:t>
            </a:r>
            <a:endParaRPr sz="2400" b="1">
              <a:solidFill>
                <a:srgbClr val="FFFF00"/>
              </a:solidFill>
              <a:latin typeface="Arial"/>
              <a:ea typeface="Arial"/>
              <a:cs typeface="Arial"/>
              <a:sym typeface="Arial"/>
            </a:endParaRPr>
          </a:p>
        </p:txBody>
      </p:sp>
      <p:sp>
        <p:nvSpPr>
          <p:cNvPr id="2262" name="Google Shape;2262;g18f83eb609f_5_1926"/>
          <p:cNvSpPr txBox="1"/>
          <p:nvPr/>
        </p:nvSpPr>
        <p:spPr>
          <a:xfrm>
            <a:off x="984203" y="4807748"/>
            <a:ext cx="2118300" cy="5850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rgbClr val="FCE5CD"/>
                </a:solidFill>
              </a:rPr>
              <a:t>Watson &amp; Crick </a:t>
            </a:r>
            <a:endParaRPr sz="1600" b="1">
              <a:solidFill>
                <a:srgbClr val="FCE5CD"/>
              </a:solidFill>
            </a:endParaRPr>
          </a:p>
          <a:p>
            <a:pPr marL="0" marR="0" lvl="0" indent="0" algn="ctr" rtl="0">
              <a:spcBef>
                <a:spcPts val="0"/>
              </a:spcBef>
              <a:spcAft>
                <a:spcPts val="0"/>
              </a:spcAft>
              <a:buNone/>
            </a:pPr>
            <a:r>
              <a:rPr lang="en-US" sz="1600" b="1">
                <a:solidFill>
                  <a:srgbClr val="FCE5CD"/>
                </a:solidFill>
              </a:rPr>
              <a:t>DNA structure</a:t>
            </a:r>
            <a:endParaRPr sz="1600" b="1">
              <a:solidFill>
                <a:srgbClr val="FCE5CD"/>
              </a:solidFill>
              <a:latin typeface="Arial"/>
              <a:ea typeface="Arial"/>
              <a:cs typeface="Arial"/>
              <a:sym typeface="Arial"/>
            </a:endParaRPr>
          </a:p>
        </p:txBody>
      </p:sp>
      <p:sp>
        <p:nvSpPr>
          <p:cNvPr id="2263" name="Google Shape;2263;g18f83eb609f_5_1926"/>
          <p:cNvSpPr txBox="1"/>
          <p:nvPr/>
        </p:nvSpPr>
        <p:spPr>
          <a:xfrm>
            <a:off x="1567850" y="2560463"/>
            <a:ext cx="951000" cy="554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US" sz="2400" b="1">
                <a:solidFill>
                  <a:srgbClr val="FFFF00"/>
                </a:solidFill>
              </a:rPr>
              <a:t>1953</a:t>
            </a:r>
            <a:endParaRPr sz="2400">
              <a:solidFill>
                <a:srgbClr val="FFFF00"/>
              </a:solidFill>
            </a:endParaRPr>
          </a:p>
        </p:txBody>
      </p:sp>
      <p:sp>
        <p:nvSpPr>
          <p:cNvPr id="2264" name="Google Shape;2264;g18f83eb609f_5_1926"/>
          <p:cNvSpPr txBox="1"/>
          <p:nvPr/>
        </p:nvSpPr>
        <p:spPr>
          <a:xfrm>
            <a:off x="2576638" y="2450638"/>
            <a:ext cx="3000000" cy="677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US" sz="1600" b="1">
                <a:solidFill>
                  <a:srgbClr val="FCE5CD"/>
                </a:solidFill>
              </a:rPr>
              <a:t>Norbert &amp; Mikhail </a:t>
            </a:r>
            <a:endParaRPr sz="1600" b="1">
              <a:solidFill>
                <a:srgbClr val="FCE5CD"/>
              </a:solidFill>
            </a:endParaRPr>
          </a:p>
          <a:p>
            <a:pPr marL="0" lvl="0" indent="0" algn="ctr" rtl="0">
              <a:spcBef>
                <a:spcPts val="0"/>
              </a:spcBef>
              <a:spcAft>
                <a:spcPts val="0"/>
              </a:spcAft>
              <a:buNone/>
            </a:pPr>
            <a:r>
              <a:rPr lang="en-US" sz="1600" b="1">
                <a:solidFill>
                  <a:srgbClr val="FCE5CD"/>
                </a:solidFill>
              </a:rPr>
              <a:t>Genetic Memory</a:t>
            </a:r>
            <a:endParaRPr sz="1600" b="1">
              <a:solidFill>
                <a:srgbClr val="FCE5CD"/>
              </a:solidFill>
            </a:endParaRPr>
          </a:p>
        </p:txBody>
      </p:sp>
      <p:sp>
        <p:nvSpPr>
          <p:cNvPr id="2265" name="Google Shape;2265;g18f83eb609f_5_1926"/>
          <p:cNvSpPr txBox="1"/>
          <p:nvPr/>
        </p:nvSpPr>
        <p:spPr>
          <a:xfrm>
            <a:off x="6971875" y="2391275"/>
            <a:ext cx="2343000" cy="677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US" sz="1600" b="1">
                <a:solidFill>
                  <a:srgbClr val="FCE5CD"/>
                </a:solidFill>
              </a:rPr>
              <a:t>Church &amp; Goldman</a:t>
            </a:r>
            <a:endParaRPr sz="1600" b="1">
              <a:solidFill>
                <a:srgbClr val="FCE5CD"/>
              </a:solidFill>
            </a:endParaRPr>
          </a:p>
          <a:p>
            <a:pPr marL="0" lvl="0" indent="0" algn="ctr" rtl="0">
              <a:spcBef>
                <a:spcPts val="0"/>
              </a:spcBef>
              <a:spcAft>
                <a:spcPts val="0"/>
              </a:spcAft>
              <a:buNone/>
            </a:pPr>
            <a:r>
              <a:rPr lang="en-US" sz="1600" b="1">
                <a:solidFill>
                  <a:srgbClr val="FCE5CD"/>
                </a:solidFill>
              </a:rPr>
              <a:t>Practical Storage</a:t>
            </a:r>
            <a:endParaRPr sz="1600" b="1">
              <a:solidFill>
                <a:srgbClr val="FCE5CD"/>
              </a:solidFill>
            </a:endParaRPr>
          </a:p>
        </p:txBody>
      </p:sp>
      <p:sp>
        <p:nvSpPr>
          <p:cNvPr id="2266" name="Google Shape;2266;g18f83eb609f_5_1926"/>
          <p:cNvSpPr txBox="1"/>
          <p:nvPr/>
        </p:nvSpPr>
        <p:spPr>
          <a:xfrm>
            <a:off x="4596000" y="4823350"/>
            <a:ext cx="3000000" cy="677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US" sz="1600" b="1">
                <a:solidFill>
                  <a:srgbClr val="FCE5CD"/>
                </a:solidFill>
              </a:rPr>
              <a:t>Pixel Davis </a:t>
            </a:r>
            <a:endParaRPr sz="1600" b="1">
              <a:solidFill>
                <a:srgbClr val="FCE5CD"/>
              </a:solidFill>
            </a:endParaRPr>
          </a:p>
          <a:p>
            <a:pPr marL="0" lvl="0" indent="0" algn="ctr" rtl="0">
              <a:spcBef>
                <a:spcPts val="0"/>
              </a:spcBef>
              <a:spcAft>
                <a:spcPts val="0"/>
              </a:spcAft>
              <a:buNone/>
            </a:pPr>
            <a:r>
              <a:rPr lang="en-US" sz="1600" b="1">
                <a:solidFill>
                  <a:srgbClr val="FCE5CD"/>
                </a:solidFill>
              </a:rPr>
              <a:t>Storage</a:t>
            </a:r>
            <a:endParaRPr sz="1600" b="1">
              <a:solidFill>
                <a:srgbClr val="FCE5CD"/>
              </a:solidFill>
            </a:endParaRPr>
          </a:p>
        </p:txBody>
      </p:sp>
      <p:sp>
        <p:nvSpPr>
          <p:cNvPr id="2267" name="Google Shape;2267;g18f83eb609f_5_1926"/>
          <p:cNvSpPr txBox="1"/>
          <p:nvPr/>
        </p:nvSpPr>
        <p:spPr>
          <a:xfrm>
            <a:off x="8676725" y="4823350"/>
            <a:ext cx="3000000" cy="677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US" sz="1600" b="1">
                <a:solidFill>
                  <a:srgbClr val="FCE5CD"/>
                </a:solidFill>
              </a:rPr>
              <a:t>Grass </a:t>
            </a:r>
            <a:endParaRPr sz="1600" b="1">
              <a:solidFill>
                <a:srgbClr val="FCE5CD"/>
              </a:solidFill>
            </a:endParaRPr>
          </a:p>
          <a:p>
            <a:pPr marL="0" lvl="0" indent="0" algn="ctr" rtl="0">
              <a:spcBef>
                <a:spcPts val="0"/>
              </a:spcBef>
              <a:spcAft>
                <a:spcPts val="0"/>
              </a:spcAft>
              <a:buNone/>
            </a:pPr>
            <a:r>
              <a:rPr lang="en-US" sz="1600" b="1">
                <a:solidFill>
                  <a:srgbClr val="FCE5CD"/>
                </a:solidFill>
              </a:rPr>
              <a:t>RS code</a:t>
            </a:r>
            <a:endParaRPr sz="1600" b="1">
              <a:solidFill>
                <a:srgbClr val="FCE5CD"/>
              </a:solidFill>
            </a:endParaRPr>
          </a:p>
        </p:txBody>
      </p:sp>
      <p:sp>
        <p:nvSpPr>
          <p:cNvPr id="2268" name="Google Shape;2268;g18f83eb609f_5_1926"/>
          <p:cNvSpPr txBox="1"/>
          <p:nvPr/>
        </p:nvSpPr>
        <p:spPr>
          <a:xfrm>
            <a:off x="9109675" y="5809175"/>
            <a:ext cx="3000000" cy="677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FCE5CD"/>
                </a:solidFill>
              </a:rPr>
              <a:t>Rewritable, Random Access DNA Storage System</a:t>
            </a:r>
            <a:endParaRPr sz="1600" b="1">
              <a:solidFill>
                <a:srgbClr val="FCE5CD"/>
              </a:solidFill>
            </a:endParaRPr>
          </a:p>
        </p:txBody>
      </p:sp>
      <p:cxnSp>
        <p:nvCxnSpPr>
          <p:cNvPr id="2269" name="Google Shape;2269;g18f83eb609f_5_1926"/>
          <p:cNvCxnSpPr>
            <a:stCxn id="2248" idx="0"/>
            <a:endCxn id="2268" idx="0"/>
          </p:cNvCxnSpPr>
          <p:nvPr/>
        </p:nvCxnSpPr>
        <p:spPr>
          <a:xfrm rot="5400000">
            <a:off x="10289246" y="4591652"/>
            <a:ext cx="1537800" cy="897000"/>
          </a:xfrm>
          <a:prstGeom prst="curvedConnector3">
            <a:avLst>
              <a:gd name="adj1" fmla="val 55451"/>
            </a:avLst>
          </a:prstGeom>
          <a:noFill/>
          <a:ln w="38100" cap="flat" cmpd="sng">
            <a:solidFill>
              <a:schemeClr val="lt2"/>
            </a:solidFill>
            <a:prstDash val="solid"/>
            <a:round/>
            <a:headEnd type="none" w="med" len="med"/>
            <a:tailEnd type="triangle" w="med" len="med"/>
          </a:ln>
          <a:effectLst>
            <a:outerShdw blurRad="57150" dist="19050" dir="5400000" algn="bl" rotWithShape="0">
              <a:srgbClr val="000000">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g18f83eb609f_5_2948"/>
          <p:cNvSpPr txBox="1">
            <a:spLocks noGrp="1"/>
          </p:cNvSpPr>
          <p:nvPr>
            <p:ph type="title"/>
          </p:nvPr>
        </p:nvSpPr>
        <p:spPr>
          <a:xfrm>
            <a:off x="676200" y="719333"/>
            <a:ext cx="10272000" cy="6096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t>TRADITIONAL CODING SCHEMES</a:t>
            </a:r>
            <a:endParaRPr>
              <a:solidFill>
                <a:schemeClr val="lt1"/>
              </a:solidFill>
            </a:endParaRPr>
          </a:p>
        </p:txBody>
      </p:sp>
      <p:sp>
        <p:nvSpPr>
          <p:cNvPr id="2275" name="Google Shape;2275;g18f83eb609f_5_2948"/>
          <p:cNvSpPr txBox="1">
            <a:spLocks noGrp="1"/>
          </p:cNvSpPr>
          <p:nvPr>
            <p:ph type="subTitle" idx="1"/>
          </p:nvPr>
        </p:nvSpPr>
        <p:spPr>
          <a:xfrm>
            <a:off x="676100" y="3743837"/>
            <a:ext cx="3335700" cy="12396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sz="2600"/>
              <a:t>Single parity-check Coding</a:t>
            </a:r>
            <a:endParaRPr sz="2600"/>
          </a:p>
        </p:txBody>
      </p:sp>
      <p:sp>
        <p:nvSpPr>
          <p:cNvPr id="2276" name="Google Shape;2276;g18f83eb609f_5_2948"/>
          <p:cNvSpPr txBox="1">
            <a:spLocks noGrp="1"/>
          </p:cNvSpPr>
          <p:nvPr>
            <p:ph type="subTitle" idx="2"/>
          </p:nvPr>
        </p:nvSpPr>
        <p:spPr>
          <a:xfrm>
            <a:off x="613555" y="4889708"/>
            <a:ext cx="3335700" cy="10971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t>Compression of DATA</a:t>
            </a:r>
            <a:endParaRPr/>
          </a:p>
        </p:txBody>
      </p:sp>
      <p:sp>
        <p:nvSpPr>
          <p:cNvPr id="2277" name="Google Shape;2277;g18f83eb609f_5_2948"/>
          <p:cNvSpPr txBox="1">
            <a:spLocks noGrp="1"/>
          </p:cNvSpPr>
          <p:nvPr>
            <p:ph type="subTitle" idx="3"/>
          </p:nvPr>
        </p:nvSpPr>
        <p:spPr>
          <a:xfrm>
            <a:off x="4144405" y="4026158"/>
            <a:ext cx="3335700" cy="487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sz="2600"/>
              <a:t>Huffman Coding</a:t>
            </a:r>
            <a:endParaRPr sz="2600"/>
          </a:p>
        </p:txBody>
      </p:sp>
      <p:sp>
        <p:nvSpPr>
          <p:cNvPr id="2278" name="Google Shape;2278;g18f83eb609f_5_2948"/>
          <p:cNvSpPr txBox="1">
            <a:spLocks noGrp="1"/>
          </p:cNvSpPr>
          <p:nvPr>
            <p:ph type="subTitle" idx="4"/>
          </p:nvPr>
        </p:nvSpPr>
        <p:spPr>
          <a:xfrm>
            <a:off x="4113105" y="5164408"/>
            <a:ext cx="3335700" cy="10971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t>Removal of repeated consecutive bases in DNA String</a:t>
            </a:r>
            <a:endParaRPr/>
          </a:p>
        </p:txBody>
      </p:sp>
      <p:sp>
        <p:nvSpPr>
          <p:cNvPr id="2279" name="Google Shape;2279;g18f83eb609f_5_2948"/>
          <p:cNvSpPr txBox="1">
            <a:spLocks noGrp="1"/>
          </p:cNvSpPr>
          <p:nvPr>
            <p:ph type="subTitle" idx="5"/>
          </p:nvPr>
        </p:nvSpPr>
        <p:spPr>
          <a:xfrm>
            <a:off x="7612695" y="4026158"/>
            <a:ext cx="3335700" cy="487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sz="2600"/>
              <a:t>Differential Coding</a:t>
            </a:r>
            <a:endParaRPr sz="2600"/>
          </a:p>
        </p:txBody>
      </p:sp>
      <p:sp>
        <p:nvSpPr>
          <p:cNvPr id="2280" name="Google Shape;2280;g18f83eb609f_5_2948"/>
          <p:cNvSpPr txBox="1">
            <a:spLocks noGrp="1"/>
          </p:cNvSpPr>
          <p:nvPr>
            <p:ph type="subTitle" idx="6"/>
          </p:nvPr>
        </p:nvSpPr>
        <p:spPr>
          <a:xfrm>
            <a:off x="7612645" y="5242533"/>
            <a:ext cx="3335700" cy="10971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t>Addition of Controlled Redundancy which helps in reducing assembly errors</a:t>
            </a:r>
            <a:endParaRPr/>
          </a:p>
        </p:txBody>
      </p:sp>
      <p:sp>
        <p:nvSpPr>
          <p:cNvPr id="2281" name="Google Shape;2281;g18f83eb609f_5_2948"/>
          <p:cNvSpPr/>
          <p:nvPr/>
        </p:nvSpPr>
        <p:spPr>
          <a:xfrm>
            <a:off x="1651505" y="2125904"/>
            <a:ext cx="1384800" cy="1393200"/>
          </a:xfrm>
          <a:prstGeom prst="ellipse">
            <a:avLst/>
          </a:prstGeom>
          <a:gradFill>
            <a:gsLst>
              <a:gs pos="0">
                <a:schemeClr val="accent1"/>
              </a:gs>
              <a:gs pos="100000">
                <a:schemeClr val="lt2"/>
              </a:gs>
            </a:gsLst>
            <a:path path="circle">
              <a:fillToRect r="100000" b="100000"/>
            </a:path>
            <a:tileRect l="-100000" t="-10000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82" name="Google Shape;2282;g18f83eb609f_5_2948"/>
          <p:cNvSpPr/>
          <p:nvPr/>
        </p:nvSpPr>
        <p:spPr>
          <a:xfrm>
            <a:off x="5119505" y="2125904"/>
            <a:ext cx="1384800" cy="1393200"/>
          </a:xfrm>
          <a:prstGeom prst="ellipse">
            <a:avLst/>
          </a:prstGeom>
          <a:gradFill>
            <a:gsLst>
              <a:gs pos="0">
                <a:schemeClr val="accent1"/>
              </a:gs>
              <a:gs pos="100000">
                <a:schemeClr val="lt2"/>
              </a:gs>
            </a:gsLst>
            <a:path path="circle">
              <a:fillToRect r="100000" b="100000"/>
            </a:path>
            <a:tileRect l="-100000" t="-10000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83" name="Google Shape;2283;g18f83eb609f_5_2948"/>
          <p:cNvSpPr/>
          <p:nvPr/>
        </p:nvSpPr>
        <p:spPr>
          <a:xfrm>
            <a:off x="8588095" y="2125904"/>
            <a:ext cx="1384800" cy="1393200"/>
          </a:xfrm>
          <a:prstGeom prst="ellipse">
            <a:avLst/>
          </a:prstGeom>
          <a:gradFill>
            <a:gsLst>
              <a:gs pos="0">
                <a:schemeClr val="accent1"/>
              </a:gs>
              <a:gs pos="100000">
                <a:schemeClr val="lt2"/>
              </a:gs>
            </a:gsLst>
            <a:path path="circle">
              <a:fillToRect r="100000" b="100000"/>
            </a:path>
            <a:tileRect l="-100000" t="-10000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84" name="Google Shape;2284;g18f83eb609f_5_2948"/>
          <p:cNvSpPr/>
          <p:nvPr/>
        </p:nvSpPr>
        <p:spPr>
          <a:xfrm>
            <a:off x="1985738" y="2462495"/>
            <a:ext cx="716335" cy="720031"/>
          </a:xfrm>
          <a:custGeom>
            <a:avLst/>
            <a:gdLst/>
            <a:ahLst/>
            <a:cxnLst/>
            <a:rect l="l" t="t" r="r" b="b"/>
            <a:pathLst>
              <a:path w="16578" h="16603" extrusionOk="0">
                <a:moveTo>
                  <a:pt x="13094" y="2670"/>
                </a:moveTo>
                <a:lnTo>
                  <a:pt x="13679" y="2746"/>
                </a:lnTo>
                <a:lnTo>
                  <a:pt x="14263" y="2848"/>
                </a:lnTo>
                <a:lnTo>
                  <a:pt x="14848" y="2924"/>
                </a:lnTo>
                <a:lnTo>
                  <a:pt x="15407" y="3000"/>
                </a:lnTo>
                <a:lnTo>
                  <a:pt x="15865" y="3432"/>
                </a:lnTo>
                <a:lnTo>
                  <a:pt x="15509" y="3432"/>
                </a:lnTo>
                <a:lnTo>
                  <a:pt x="15153" y="3407"/>
                </a:lnTo>
                <a:lnTo>
                  <a:pt x="14467" y="3305"/>
                </a:lnTo>
                <a:lnTo>
                  <a:pt x="13780" y="3204"/>
                </a:lnTo>
                <a:lnTo>
                  <a:pt x="13094" y="3102"/>
                </a:lnTo>
                <a:lnTo>
                  <a:pt x="13094" y="2670"/>
                </a:lnTo>
                <a:close/>
                <a:moveTo>
                  <a:pt x="11746" y="3610"/>
                </a:moveTo>
                <a:lnTo>
                  <a:pt x="11823" y="4246"/>
                </a:lnTo>
                <a:lnTo>
                  <a:pt x="11924" y="4882"/>
                </a:lnTo>
                <a:lnTo>
                  <a:pt x="11924" y="4882"/>
                </a:lnTo>
                <a:lnTo>
                  <a:pt x="10984" y="3941"/>
                </a:lnTo>
                <a:lnTo>
                  <a:pt x="11162" y="3839"/>
                </a:lnTo>
                <a:lnTo>
                  <a:pt x="11339" y="3737"/>
                </a:lnTo>
                <a:lnTo>
                  <a:pt x="11543" y="3687"/>
                </a:lnTo>
                <a:lnTo>
                  <a:pt x="11746" y="3610"/>
                </a:lnTo>
                <a:close/>
                <a:moveTo>
                  <a:pt x="10602" y="4246"/>
                </a:moveTo>
                <a:lnTo>
                  <a:pt x="12026" y="5695"/>
                </a:lnTo>
                <a:lnTo>
                  <a:pt x="12051" y="6000"/>
                </a:lnTo>
                <a:lnTo>
                  <a:pt x="12077" y="6331"/>
                </a:lnTo>
                <a:lnTo>
                  <a:pt x="12051" y="6610"/>
                </a:lnTo>
                <a:lnTo>
                  <a:pt x="12026" y="6916"/>
                </a:lnTo>
                <a:lnTo>
                  <a:pt x="11772" y="6661"/>
                </a:lnTo>
                <a:lnTo>
                  <a:pt x="11695" y="6610"/>
                </a:lnTo>
                <a:lnTo>
                  <a:pt x="11517" y="6610"/>
                </a:lnTo>
                <a:lnTo>
                  <a:pt x="11441" y="6661"/>
                </a:lnTo>
                <a:lnTo>
                  <a:pt x="11390" y="6763"/>
                </a:lnTo>
                <a:lnTo>
                  <a:pt x="11365" y="6839"/>
                </a:lnTo>
                <a:lnTo>
                  <a:pt x="11390" y="6941"/>
                </a:lnTo>
                <a:lnTo>
                  <a:pt x="11441" y="7017"/>
                </a:lnTo>
                <a:lnTo>
                  <a:pt x="11848" y="7449"/>
                </a:lnTo>
                <a:lnTo>
                  <a:pt x="11746" y="7627"/>
                </a:lnTo>
                <a:lnTo>
                  <a:pt x="11619" y="7831"/>
                </a:lnTo>
                <a:lnTo>
                  <a:pt x="11492" y="8009"/>
                </a:lnTo>
                <a:lnTo>
                  <a:pt x="11339" y="8161"/>
                </a:lnTo>
                <a:lnTo>
                  <a:pt x="9916" y="6738"/>
                </a:lnTo>
                <a:lnTo>
                  <a:pt x="9865" y="6407"/>
                </a:lnTo>
                <a:lnTo>
                  <a:pt x="9865" y="6102"/>
                </a:lnTo>
                <a:lnTo>
                  <a:pt x="9890" y="5797"/>
                </a:lnTo>
                <a:lnTo>
                  <a:pt x="9916" y="5492"/>
                </a:lnTo>
                <a:lnTo>
                  <a:pt x="10628" y="6204"/>
                </a:lnTo>
                <a:lnTo>
                  <a:pt x="10704" y="6254"/>
                </a:lnTo>
                <a:lnTo>
                  <a:pt x="10780" y="6280"/>
                </a:lnTo>
                <a:lnTo>
                  <a:pt x="10882" y="6254"/>
                </a:lnTo>
                <a:lnTo>
                  <a:pt x="10958" y="6204"/>
                </a:lnTo>
                <a:lnTo>
                  <a:pt x="11009" y="6127"/>
                </a:lnTo>
                <a:lnTo>
                  <a:pt x="11034" y="6026"/>
                </a:lnTo>
                <a:lnTo>
                  <a:pt x="11009" y="5949"/>
                </a:lnTo>
                <a:lnTo>
                  <a:pt x="10958" y="5873"/>
                </a:lnTo>
                <a:lnTo>
                  <a:pt x="10094" y="4983"/>
                </a:lnTo>
                <a:lnTo>
                  <a:pt x="10195" y="4780"/>
                </a:lnTo>
                <a:lnTo>
                  <a:pt x="10297" y="4602"/>
                </a:lnTo>
                <a:lnTo>
                  <a:pt x="10450" y="4424"/>
                </a:lnTo>
                <a:lnTo>
                  <a:pt x="10602" y="4246"/>
                </a:lnTo>
                <a:close/>
                <a:moveTo>
                  <a:pt x="10017" y="7526"/>
                </a:moveTo>
                <a:lnTo>
                  <a:pt x="10958" y="8466"/>
                </a:lnTo>
                <a:lnTo>
                  <a:pt x="10780" y="8568"/>
                </a:lnTo>
                <a:lnTo>
                  <a:pt x="10602" y="8670"/>
                </a:lnTo>
                <a:lnTo>
                  <a:pt x="10399" y="8746"/>
                </a:lnTo>
                <a:lnTo>
                  <a:pt x="10195" y="8797"/>
                </a:lnTo>
                <a:lnTo>
                  <a:pt x="10119" y="8161"/>
                </a:lnTo>
                <a:lnTo>
                  <a:pt x="10017" y="7526"/>
                </a:lnTo>
                <a:close/>
                <a:moveTo>
                  <a:pt x="12992" y="585"/>
                </a:moveTo>
                <a:lnTo>
                  <a:pt x="13297" y="890"/>
                </a:lnTo>
                <a:lnTo>
                  <a:pt x="13119" y="1093"/>
                </a:lnTo>
                <a:lnTo>
                  <a:pt x="12992" y="1322"/>
                </a:lnTo>
                <a:lnTo>
                  <a:pt x="12865" y="1551"/>
                </a:lnTo>
                <a:lnTo>
                  <a:pt x="12789" y="1780"/>
                </a:lnTo>
                <a:lnTo>
                  <a:pt x="12712" y="2009"/>
                </a:lnTo>
                <a:lnTo>
                  <a:pt x="12662" y="2237"/>
                </a:lnTo>
                <a:lnTo>
                  <a:pt x="12636" y="2492"/>
                </a:lnTo>
                <a:lnTo>
                  <a:pt x="12611" y="2746"/>
                </a:lnTo>
                <a:lnTo>
                  <a:pt x="12611" y="3229"/>
                </a:lnTo>
                <a:lnTo>
                  <a:pt x="12662" y="3737"/>
                </a:lnTo>
                <a:lnTo>
                  <a:pt x="12814" y="4780"/>
                </a:lnTo>
                <a:lnTo>
                  <a:pt x="12890" y="5288"/>
                </a:lnTo>
                <a:lnTo>
                  <a:pt x="12967" y="5822"/>
                </a:lnTo>
                <a:lnTo>
                  <a:pt x="12967" y="6331"/>
                </a:lnTo>
                <a:lnTo>
                  <a:pt x="12967" y="6585"/>
                </a:lnTo>
                <a:lnTo>
                  <a:pt x="12941" y="6839"/>
                </a:lnTo>
                <a:lnTo>
                  <a:pt x="12916" y="7093"/>
                </a:lnTo>
                <a:lnTo>
                  <a:pt x="12840" y="7348"/>
                </a:lnTo>
                <a:lnTo>
                  <a:pt x="12763" y="7602"/>
                </a:lnTo>
                <a:lnTo>
                  <a:pt x="12662" y="7856"/>
                </a:lnTo>
                <a:lnTo>
                  <a:pt x="12534" y="8085"/>
                </a:lnTo>
                <a:lnTo>
                  <a:pt x="12382" y="8339"/>
                </a:lnTo>
                <a:lnTo>
                  <a:pt x="12204" y="8568"/>
                </a:lnTo>
                <a:lnTo>
                  <a:pt x="12001" y="8797"/>
                </a:lnTo>
                <a:lnTo>
                  <a:pt x="11797" y="8975"/>
                </a:lnTo>
                <a:lnTo>
                  <a:pt x="11594" y="9127"/>
                </a:lnTo>
                <a:lnTo>
                  <a:pt x="11390" y="9280"/>
                </a:lnTo>
                <a:lnTo>
                  <a:pt x="11187" y="9382"/>
                </a:lnTo>
                <a:lnTo>
                  <a:pt x="10958" y="9509"/>
                </a:lnTo>
                <a:lnTo>
                  <a:pt x="10729" y="9585"/>
                </a:lnTo>
                <a:lnTo>
                  <a:pt x="10475" y="9661"/>
                </a:lnTo>
                <a:lnTo>
                  <a:pt x="10246" y="9712"/>
                </a:lnTo>
                <a:lnTo>
                  <a:pt x="10221" y="9280"/>
                </a:lnTo>
                <a:lnTo>
                  <a:pt x="10450" y="9229"/>
                </a:lnTo>
                <a:lnTo>
                  <a:pt x="10628" y="9178"/>
                </a:lnTo>
                <a:lnTo>
                  <a:pt x="10831" y="9102"/>
                </a:lnTo>
                <a:lnTo>
                  <a:pt x="11009" y="9000"/>
                </a:lnTo>
                <a:lnTo>
                  <a:pt x="11187" y="8899"/>
                </a:lnTo>
                <a:lnTo>
                  <a:pt x="11365" y="8772"/>
                </a:lnTo>
                <a:lnTo>
                  <a:pt x="11695" y="8492"/>
                </a:lnTo>
                <a:lnTo>
                  <a:pt x="11899" y="8288"/>
                </a:lnTo>
                <a:lnTo>
                  <a:pt x="12051" y="8060"/>
                </a:lnTo>
                <a:lnTo>
                  <a:pt x="12204" y="7831"/>
                </a:lnTo>
                <a:lnTo>
                  <a:pt x="12306" y="7602"/>
                </a:lnTo>
                <a:lnTo>
                  <a:pt x="12382" y="7373"/>
                </a:lnTo>
                <a:lnTo>
                  <a:pt x="12458" y="7144"/>
                </a:lnTo>
                <a:lnTo>
                  <a:pt x="12509" y="6916"/>
                </a:lnTo>
                <a:lnTo>
                  <a:pt x="12534" y="6661"/>
                </a:lnTo>
                <a:lnTo>
                  <a:pt x="12560" y="6153"/>
                </a:lnTo>
                <a:lnTo>
                  <a:pt x="12509" y="5670"/>
                </a:lnTo>
                <a:lnTo>
                  <a:pt x="12458" y="5136"/>
                </a:lnTo>
                <a:lnTo>
                  <a:pt x="12382" y="4627"/>
                </a:lnTo>
                <a:lnTo>
                  <a:pt x="12280" y="4093"/>
                </a:lnTo>
                <a:lnTo>
                  <a:pt x="12229" y="3585"/>
                </a:lnTo>
                <a:lnTo>
                  <a:pt x="12179" y="3051"/>
                </a:lnTo>
                <a:lnTo>
                  <a:pt x="12204" y="2542"/>
                </a:lnTo>
                <a:lnTo>
                  <a:pt x="12229" y="2288"/>
                </a:lnTo>
                <a:lnTo>
                  <a:pt x="12255" y="2034"/>
                </a:lnTo>
                <a:lnTo>
                  <a:pt x="12331" y="1780"/>
                </a:lnTo>
                <a:lnTo>
                  <a:pt x="12407" y="1525"/>
                </a:lnTo>
                <a:lnTo>
                  <a:pt x="12509" y="1297"/>
                </a:lnTo>
                <a:lnTo>
                  <a:pt x="12662" y="1042"/>
                </a:lnTo>
                <a:lnTo>
                  <a:pt x="12814" y="814"/>
                </a:lnTo>
                <a:lnTo>
                  <a:pt x="12992" y="585"/>
                </a:lnTo>
                <a:close/>
                <a:moveTo>
                  <a:pt x="7500" y="10043"/>
                </a:moveTo>
                <a:lnTo>
                  <a:pt x="8136" y="10144"/>
                </a:lnTo>
                <a:lnTo>
                  <a:pt x="8772" y="10221"/>
                </a:lnTo>
                <a:lnTo>
                  <a:pt x="8721" y="10424"/>
                </a:lnTo>
                <a:lnTo>
                  <a:pt x="8644" y="10602"/>
                </a:lnTo>
                <a:lnTo>
                  <a:pt x="8568" y="10805"/>
                </a:lnTo>
                <a:lnTo>
                  <a:pt x="8441" y="10983"/>
                </a:lnTo>
                <a:lnTo>
                  <a:pt x="7500" y="10043"/>
                </a:lnTo>
                <a:close/>
                <a:moveTo>
                  <a:pt x="6382" y="9890"/>
                </a:moveTo>
                <a:lnTo>
                  <a:pt x="6712" y="9916"/>
                </a:lnTo>
                <a:lnTo>
                  <a:pt x="8136" y="11365"/>
                </a:lnTo>
                <a:lnTo>
                  <a:pt x="7983" y="11517"/>
                </a:lnTo>
                <a:lnTo>
                  <a:pt x="7805" y="11645"/>
                </a:lnTo>
                <a:lnTo>
                  <a:pt x="7627" y="11772"/>
                </a:lnTo>
                <a:lnTo>
                  <a:pt x="7424" y="11873"/>
                </a:lnTo>
                <a:lnTo>
                  <a:pt x="5492" y="9941"/>
                </a:lnTo>
                <a:lnTo>
                  <a:pt x="5771" y="9890"/>
                </a:lnTo>
                <a:close/>
                <a:moveTo>
                  <a:pt x="3915" y="11009"/>
                </a:moveTo>
                <a:lnTo>
                  <a:pt x="4856" y="11950"/>
                </a:lnTo>
                <a:lnTo>
                  <a:pt x="4856" y="11950"/>
                </a:lnTo>
                <a:lnTo>
                  <a:pt x="4246" y="11848"/>
                </a:lnTo>
                <a:lnTo>
                  <a:pt x="3610" y="11746"/>
                </a:lnTo>
                <a:lnTo>
                  <a:pt x="3661" y="11568"/>
                </a:lnTo>
                <a:lnTo>
                  <a:pt x="3737" y="11365"/>
                </a:lnTo>
                <a:lnTo>
                  <a:pt x="3814" y="11187"/>
                </a:lnTo>
                <a:lnTo>
                  <a:pt x="3915" y="11009"/>
                </a:lnTo>
                <a:close/>
                <a:moveTo>
                  <a:pt x="4958" y="10094"/>
                </a:moveTo>
                <a:lnTo>
                  <a:pt x="6890" y="12026"/>
                </a:lnTo>
                <a:lnTo>
                  <a:pt x="6610" y="12077"/>
                </a:lnTo>
                <a:lnTo>
                  <a:pt x="6305" y="12102"/>
                </a:lnTo>
                <a:lnTo>
                  <a:pt x="6000" y="12077"/>
                </a:lnTo>
                <a:lnTo>
                  <a:pt x="5670" y="12051"/>
                </a:lnTo>
                <a:lnTo>
                  <a:pt x="4246" y="10628"/>
                </a:lnTo>
                <a:lnTo>
                  <a:pt x="4399" y="10475"/>
                </a:lnTo>
                <a:lnTo>
                  <a:pt x="4576" y="10322"/>
                </a:lnTo>
                <a:lnTo>
                  <a:pt x="4754" y="10195"/>
                </a:lnTo>
                <a:lnTo>
                  <a:pt x="4958" y="10094"/>
                </a:lnTo>
                <a:close/>
                <a:moveTo>
                  <a:pt x="2136" y="12255"/>
                </a:moveTo>
                <a:lnTo>
                  <a:pt x="2136" y="12687"/>
                </a:lnTo>
                <a:lnTo>
                  <a:pt x="1805" y="12789"/>
                </a:lnTo>
                <a:lnTo>
                  <a:pt x="1475" y="12916"/>
                </a:lnTo>
                <a:lnTo>
                  <a:pt x="1144" y="13094"/>
                </a:lnTo>
                <a:lnTo>
                  <a:pt x="864" y="13323"/>
                </a:lnTo>
                <a:lnTo>
                  <a:pt x="559" y="13017"/>
                </a:lnTo>
                <a:lnTo>
                  <a:pt x="915" y="12738"/>
                </a:lnTo>
                <a:lnTo>
                  <a:pt x="1093" y="12636"/>
                </a:lnTo>
                <a:lnTo>
                  <a:pt x="1297" y="12534"/>
                </a:lnTo>
                <a:lnTo>
                  <a:pt x="1500" y="12433"/>
                </a:lnTo>
                <a:lnTo>
                  <a:pt x="1703" y="12382"/>
                </a:lnTo>
                <a:lnTo>
                  <a:pt x="2136" y="12255"/>
                </a:lnTo>
                <a:close/>
                <a:moveTo>
                  <a:pt x="12992" y="0"/>
                </a:moveTo>
                <a:lnTo>
                  <a:pt x="12890" y="25"/>
                </a:lnTo>
                <a:lnTo>
                  <a:pt x="12789" y="102"/>
                </a:lnTo>
                <a:lnTo>
                  <a:pt x="12585" y="331"/>
                </a:lnTo>
                <a:lnTo>
                  <a:pt x="12382" y="559"/>
                </a:lnTo>
                <a:lnTo>
                  <a:pt x="12229" y="814"/>
                </a:lnTo>
                <a:lnTo>
                  <a:pt x="12102" y="1068"/>
                </a:lnTo>
                <a:lnTo>
                  <a:pt x="11975" y="1348"/>
                </a:lnTo>
                <a:lnTo>
                  <a:pt x="11873" y="1627"/>
                </a:lnTo>
                <a:lnTo>
                  <a:pt x="11797" y="1907"/>
                </a:lnTo>
                <a:lnTo>
                  <a:pt x="11746" y="2212"/>
                </a:lnTo>
                <a:lnTo>
                  <a:pt x="11416" y="2263"/>
                </a:lnTo>
                <a:lnTo>
                  <a:pt x="11085" y="2364"/>
                </a:lnTo>
                <a:lnTo>
                  <a:pt x="10780" y="2466"/>
                </a:lnTo>
                <a:lnTo>
                  <a:pt x="10475" y="2619"/>
                </a:lnTo>
                <a:lnTo>
                  <a:pt x="10399" y="2670"/>
                </a:lnTo>
                <a:lnTo>
                  <a:pt x="10373" y="2771"/>
                </a:lnTo>
                <a:lnTo>
                  <a:pt x="10348" y="2848"/>
                </a:lnTo>
                <a:lnTo>
                  <a:pt x="10399" y="2949"/>
                </a:lnTo>
                <a:lnTo>
                  <a:pt x="10450" y="3026"/>
                </a:lnTo>
                <a:lnTo>
                  <a:pt x="10526" y="3051"/>
                </a:lnTo>
                <a:lnTo>
                  <a:pt x="10628" y="3076"/>
                </a:lnTo>
                <a:lnTo>
                  <a:pt x="10704" y="3051"/>
                </a:lnTo>
                <a:lnTo>
                  <a:pt x="10958" y="2924"/>
                </a:lnTo>
                <a:lnTo>
                  <a:pt x="11187" y="2848"/>
                </a:lnTo>
                <a:lnTo>
                  <a:pt x="11441" y="2771"/>
                </a:lnTo>
                <a:lnTo>
                  <a:pt x="11695" y="2695"/>
                </a:lnTo>
                <a:lnTo>
                  <a:pt x="11695" y="3127"/>
                </a:lnTo>
                <a:lnTo>
                  <a:pt x="11492" y="3178"/>
                </a:lnTo>
                <a:lnTo>
                  <a:pt x="11289" y="3254"/>
                </a:lnTo>
                <a:lnTo>
                  <a:pt x="11111" y="3331"/>
                </a:lnTo>
                <a:lnTo>
                  <a:pt x="10907" y="3407"/>
                </a:lnTo>
                <a:lnTo>
                  <a:pt x="10729" y="3534"/>
                </a:lnTo>
                <a:lnTo>
                  <a:pt x="10577" y="3636"/>
                </a:lnTo>
                <a:lnTo>
                  <a:pt x="10246" y="3915"/>
                </a:lnTo>
                <a:lnTo>
                  <a:pt x="10043" y="4144"/>
                </a:lnTo>
                <a:lnTo>
                  <a:pt x="9865" y="4373"/>
                </a:lnTo>
                <a:lnTo>
                  <a:pt x="9738" y="4602"/>
                </a:lnTo>
                <a:lnTo>
                  <a:pt x="9611" y="4831"/>
                </a:lnTo>
                <a:lnTo>
                  <a:pt x="9534" y="5060"/>
                </a:lnTo>
                <a:lnTo>
                  <a:pt x="9458" y="5314"/>
                </a:lnTo>
                <a:lnTo>
                  <a:pt x="9433" y="5568"/>
                </a:lnTo>
                <a:lnTo>
                  <a:pt x="9407" y="5797"/>
                </a:lnTo>
                <a:lnTo>
                  <a:pt x="9382" y="6305"/>
                </a:lnTo>
                <a:lnTo>
                  <a:pt x="9433" y="6839"/>
                </a:lnTo>
                <a:lnTo>
                  <a:pt x="9509" y="7373"/>
                </a:lnTo>
                <a:lnTo>
                  <a:pt x="9585" y="7907"/>
                </a:lnTo>
                <a:lnTo>
                  <a:pt x="9661" y="8441"/>
                </a:lnTo>
                <a:lnTo>
                  <a:pt x="9738" y="8975"/>
                </a:lnTo>
                <a:lnTo>
                  <a:pt x="9763" y="9509"/>
                </a:lnTo>
                <a:lnTo>
                  <a:pt x="9738" y="9763"/>
                </a:lnTo>
                <a:lnTo>
                  <a:pt x="9738" y="10017"/>
                </a:lnTo>
                <a:lnTo>
                  <a:pt x="9687" y="10272"/>
                </a:lnTo>
                <a:lnTo>
                  <a:pt x="9636" y="10551"/>
                </a:lnTo>
                <a:lnTo>
                  <a:pt x="9560" y="10805"/>
                </a:lnTo>
                <a:lnTo>
                  <a:pt x="9458" y="11034"/>
                </a:lnTo>
                <a:lnTo>
                  <a:pt x="9331" y="11289"/>
                </a:lnTo>
                <a:lnTo>
                  <a:pt x="9178" y="11543"/>
                </a:lnTo>
                <a:lnTo>
                  <a:pt x="9000" y="11772"/>
                </a:lnTo>
                <a:lnTo>
                  <a:pt x="8772" y="12026"/>
                </a:lnTo>
                <a:lnTo>
                  <a:pt x="8466" y="12280"/>
                </a:lnTo>
                <a:lnTo>
                  <a:pt x="8161" y="12509"/>
                </a:lnTo>
                <a:lnTo>
                  <a:pt x="7856" y="12662"/>
                </a:lnTo>
                <a:lnTo>
                  <a:pt x="7551" y="12814"/>
                </a:lnTo>
                <a:lnTo>
                  <a:pt x="7221" y="12890"/>
                </a:lnTo>
                <a:lnTo>
                  <a:pt x="6890" y="12967"/>
                </a:lnTo>
                <a:lnTo>
                  <a:pt x="6560" y="12992"/>
                </a:lnTo>
                <a:lnTo>
                  <a:pt x="5899" y="12992"/>
                </a:lnTo>
                <a:lnTo>
                  <a:pt x="5543" y="12941"/>
                </a:lnTo>
                <a:lnTo>
                  <a:pt x="4882" y="12865"/>
                </a:lnTo>
                <a:lnTo>
                  <a:pt x="4195" y="12763"/>
                </a:lnTo>
                <a:lnTo>
                  <a:pt x="3534" y="12662"/>
                </a:lnTo>
                <a:lnTo>
                  <a:pt x="3534" y="12229"/>
                </a:lnTo>
                <a:lnTo>
                  <a:pt x="4195" y="12331"/>
                </a:lnTo>
                <a:lnTo>
                  <a:pt x="4856" y="12433"/>
                </a:lnTo>
                <a:lnTo>
                  <a:pt x="5517" y="12534"/>
                </a:lnTo>
                <a:lnTo>
                  <a:pt x="5822" y="12560"/>
                </a:lnTo>
                <a:lnTo>
                  <a:pt x="6458" y="12560"/>
                </a:lnTo>
                <a:lnTo>
                  <a:pt x="6763" y="12534"/>
                </a:lnTo>
                <a:lnTo>
                  <a:pt x="7068" y="12509"/>
                </a:lnTo>
                <a:lnTo>
                  <a:pt x="7348" y="12407"/>
                </a:lnTo>
                <a:lnTo>
                  <a:pt x="7653" y="12306"/>
                </a:lnTo>
                <a:lnTo>
                  <a:pt x="7933" y="12153"/>
                </a:lnTo>
                <a:lnTo>
                  <a:pt x="8212" y="11950"/>
                </a:lnTo>
                <a:lnTo>
                  <a:pt x="8466" y="11721"/>
                </a:lnTo>
                <a:lnTo>
                  <a:pt x="8670" y="11492"/>
                </a:lnTo>
                <a:lnTo>
                  <a:pt x="8848" y="11289"/>
                </a:lnTo>
                <a:lnTo>
                  <a:pt x="8975" y="11060"/>
                </a:lnTo>
                <a:lnTo>
                  <a:pt x="9077" y="10831"/>
                </a:lnTo>
                <a:lnTo>
                  <a:pt x="9178" y="10577"/>
                </a:lnTo>
                <a:lnTo>
                  <a:pt x="9255" y="10348"/>
                </a:lnTo>
                <a:lnTo>
                  <a:pt x="9280" y="10094"/>
                </a:lnTo>
                <a:lnTo>
                  <a:pt x="9305" y="9865"/>
                </a:lnTo>
                <a:lnTo>
                  <a:pt x="9331" y="9356"/>
                </a:lnTo>
                <a:lnTo>
                  <a:pt x="9305" y="8848"/>
                </a:lnTo>
                <a:lnTo>
                  <a:pt x="9229" y="8314"/>
                </a:lnTo>
                <a:lnTo>
                  <a:pt x="9153" y="7805"/>
                </a:lnTo>
                <a:lnTo>
                  <a:pt x="9051" y="7271"/>
                </a:lnTo>
                <a:lnTo>
                  <a:pt x="9000" y="6738"/>
                </a:lnTo>
                <a:lnTo>
                  <a:pt x="8950" y="6229"/>
                </a:lnTo>
                <a:lnTo>
                  <a:pt x="8975" y="5695"/>
                </a:lnTo>
                <a:lnTo>
                  <a:pt x="9000" y="5441"/>
                </a:lnTo>
                <a:lnTo>
                  <a:pt x="9051" y="5187"/>
                </a:lnTo>
                <a:lnTo>
                  <a:pt x="9128" y="4932"/>
                </a:lnTo>
                <a:lnTo>
                  <a:pt x="9229" y="4678"/>
                </a:lnTo>
                <a:lnTo>
                  <a:pt x="9331" y="4449"/>
                </a:lnTo>
                <a:lnTo>
                  <a:pt x="9483" y="4195"/>
                </a:lnTo>
                <a:lnTo>
                  <a:pt x="9636" y="3966"/>
                </a:lnTo>
                <a:lnTo>
                  <a:pt x="9839" y="3712"/>
                </a:lnTo>
                <a:lnTo>
                  <a:pt x="9890" y="3636"/>
                </a:lnTo>
                <a:lnTo>
                  <a:pt x="9916" y="3559"/>
                </a:lnTo>
                <a:lnTo>
                  <a:pt x="9890" y="3458"/>
                </a:lnTo>
                <a:lnTo>
                  <a:pt x="9839" y="3381"/>
                </a:lnTo>
                <a:lnTo>
                  <a:pt x="9763" y="3331"/>
                </a:lnTo>
                <a:lnTo>
                  <a:pt x="9661" y="3305"/>
                </a:lnTo>
                <a:lnTo>
                  <a:pt x="9585" y="3331"/>
                </a:lnTo>
                <a:lnTo>
                  <a:pt x="9483" y="3381"/>
                </a:lnTo>
                <a:lnTo>
                  <a:pt x="9280" y="3636"/>
                </a:lnTo>
                <a:lnTo>
                  <a:pt x="9102" y="3890"/>
                </a:lnTo>
                <a:lnTo>
                  <a:pt x="8924" y="4170"/>
                </a:lnTo>
                <a:lnTo>
                  <a:pt x="8797" y="4424"/>
                </a:lnTo>
                <a:lnTo>
                  <a:pt x="8695" y="4729"/>
                </a:lnTo>
                <a:lnTo>
                  <a:pt x="8594" y="5034"/>
                </a:lnTo>
                <a:lnTo>
                  <a:pt x="8543" y="5339"/>
                </a:lnTo>
                <a:lnTo>
                  <a:pt x="8492" y="5670"/>
                </a:lnTo>
                <a:lnTo>
                  <a:pt x="8466" y="6077"/>
                </a:lnTo>
                <a:lnTo>
                  <a:pt x="8492" y="6483"/>
                </a:lnTo>
                <a:lnTo>
                  <a:pt x="8517" y="6890"/>
                </a:lnTo>
                <a:lnTo>
                  <a:pt x="8568" y="7271"/>
                </a:lnTo>
                <a:lnTo>
                  <a:pt x="8695" y="8060"/>
                </a:lnTo>
                <a:lnTo>
                  <a:pt x="8797" y="8822"/>
                </a:lnTo>
                <a:lnTo>
                  <a:pt x="7907" y="8695"/>
                </a:lnTo>
                <a:lnTo>
                  <a:pt x="6966" y="8543"/>
                </a:lnTo>
                <a:lnTo>
                  <a:pt x="6458" y="8517"/>
                </a:lnTo>
                <a:lnTo>
                  <a:pt x="5975" y="8492"/>
                </a:lnTo>
                <a:lnTo>
                  <a:pt x="5466" y="8543"/>
                </a:lnTo>
                <a:lnTo>
                  <a:pt x="5212" y="8568"/>
                </a:lnTo>
                <a:lnTo>
                  <a:pt x="4958" y="8619"/>
                </a:lnTo>
                <a:lnTo>
                  <a:pt x="4729" y="8695"/>
                </a:lnTo>
                <a:lnTo>
                  <a:pt x="4475" y="8797"/>
                </a:lnTo>
                <a:lnTo>
                  <a:pt x="4221" y="8899"/>
                </a:lnTo>
                <a:lnTo>
                  <a:pt x="3992" y="9051"/>
                </a:lnTo>
                <a:lnTo>
                  <a:pt x="3915" y="9102"/>
                </a:lnTo>
                <a:lnTo>
                  <a:pt x="3890" y="9204"/>
                </a:lnTo>
                <a:lnTo>
                  <a:pt x="3865" y="9280"/>
                </a:lnTo>
                <a:lnTo>
                  <a:pt x="3915" y="9382"/>
                </a:lnTo>
                <a:lnTo>
                  <a:pt x="3966" y="9458"/>
                </a:lnTo>
                <a:lnTo>
                  <a:pt x="4068" y="9483"/>
                </a:lnTo>
                <a:lnTo>
                  <a:pt x="4144" y="9483"/>
                </a:lnTo>
                <a:lnTo>
                  <a:pt x="4246" y="9458"/>
                </a:lnTo>
                <a:lnTo>
                  <a:pt x="4500" y="9305"/>
                </a:lnTo>
                <a:lnTo>
                  <a:pt x="4780" y="9204"/>
                </a:lnTo>
                <a:lnTo>
                  <a:pt x="5060" y="9102"/>
                </a:lnTo>
                <a:lnTo>
                  <a:pt x="5339" y="9051"/>
                </a:lnTo>
                <a:lnTo>
                  <a:pt x="5644" y="9000"/>
                </a:lnTo>
                <a:lnTo>
                  <a:pt x="5924" y="8975"/>
                </a:lnTo>
                <a:lnTo>
                  <a:pt x="6204" y="8975"/>
                </a:lnTo>
                <a:lnTo>
                  <a:pt x="6509" y="9000"/>
                </a:lnTo>
                <a:lnTo>
                  <a:pt x="7094" y="9051"/>
                </a:lnTo>
                <a:lnTo>
                  <a:pt x="7678" y="9153"/>
                </a:lnTo>
                <a:lnTo>
                  <a:pt x="8263" y="9229"/>
                </a:lnTo>
                <a:lnTo>
                  <a:pt x="8848" y="9305"/>
                </a:lnTo>
                <a:lnTo>
                  <a:pt x="8848" y="9738"/>
                </a:lnTo>
                <a:lnTo>
                  <a:pt x="8187" y="9661"/>
                </a:lnTo>
                <a:lnTo>
                  <a:pt x="7526" y="9534"/>
                </a:lnTo>
                <a:lnTo>
                  <a:pt x="6865" y="9458"/>
                </a:lnTo>
                <a:lnTo>
                  <a:pt x="6560" y="9433"/>
                </a:lnTo>
                <a:lnTo>
                  <a:pt x="6229" y="9407"/>
                </a:lnTo>
                <a:lnTo>
                  <a:pt x="5924" y="9407"/>
                </a:lnTo>
                <a:lnTo>
                  <a:pt x="5619" y="9433"/>
                </a:lnTo>
                <a:lnTo>
                  <a:pt x="5314" y="9483"/>
                </a:lnTo>
                <a:lnTo>
                  <a:pt x="5034" y="9560"/>
                </a:lnTo>
                <a:lnTo>
                  <a:pt x="4729" y="9687"/>
                </a:lnTo>
                <a:lnTo>
                  <a:pt x="4449" y="9839"/>
                </a:lnTo>
                <a:lnTo>
                  <a:pt x="4170" y="10017"/>
                </a:lnTo>
                <a:lnTo>
                  <a:pt x="3915" y="10272"/>
                </a:lnTo>
                <a:lnTo>
                  <a:pt x="3636" y="10577"/>
                </a:lnTo>
                <a:lnTo>
                  <a:pt x="3432" y="10882"/>
                </a:lnTo>
                <a:lnTo>
                  <a:pt x="3280" y="11212"/>
                </a:lnTo>
                <a:lnTo>
                  <a:pt x="3153" y="11543"/>
                </a:lnTo>
                <a:lnTo>
                  <a:pt x="3102" y="11873"/>
                </a:lnTo>
                <a:lnTo>
                  <a:pt x="3051" y="12204"/>
                </a:lnTo>
                <a:lnTo>
                  <a:pt x="3051" y="12560"/>
                </a:lnTo>
                <a:lnTo>
                  <a:pt x="3076" y="12916"/>
                </a:lnTo>
                <a:lnTo>
                  <a:pt x="3153" y="13653"/>
                </a:lnTo>
                <a:lnTo>
                  <a:pt x="3280" y="14390"/>
                </a:lnTo>
                <a:lnTo>
                  <a:pt x="3382" y="15128"/>
                </a:lnTo>
                <a:lnTo>
                  <a:pt x="3407" y="15509"/>
                </a:lnTo>
                <a:lnTo>
                  <a:pt x="3407" y="15865"/>
                </a:lnTo>
                <a:lnTo>
                  <a:pt x="2975" y="15433"/>
                </a:lnTo>
                <a:lnTo>
                  <a:pt x="2898" y="14772"/>
                </a:lnTo>
                <a:lnTo>
                  <a:pt x="2797" y="14111"/>
                </a:lnTo>
                <a:lnTo>
                  <a:pt x="2695" y="13424"/>
                </a:lnTo>
                <a:lnTo>
                  <a:pt x="2644" y="12738"/>
                </a:lnTo>
                <a:lnTo>
                  <a:pt x="2619" y="12407"/>
                </a:lnTo>
                <a:lnTo>
                  <a:pt x="2644" y="12077"/>
                </a:lnTo>
                <a:lnTo>
                  <a:pt x="2670" y="11746"/>
                </a:lnTo>
                <a:lnTo>
                  <a:pt x="2746" y="11416"/>
                </a:lnTo>
                <a:lnTo>
                  <a:pt x="2848" y="11085"/>
                </a:lnTo>
                <a:lnTo>
                  <a:pt x="3000" y="10780"/>
                </a:lnTo>
                <a:lnTo>
                  <a:pt x="3204" y="10450"/>
                </a:lnTo>
                <a:lnTo>
                  <a:pt x="3432" y="10144"/>
                </a:lnTo>
                <a:lnTo>
                  <a:pt x="3483" y="10068"/>
                </a:lnTo>
                <a:lnTo>
                  <a:pt x="3483" y="9966"/>
                </a:lnTo>
                <a:lnTo>
                  <a:pt x="3458" y="9890"/>
                </a:lnTo>
                <a:lnTo>
                  <a:pt x="3407" y="9814"/>
                </a:lnTo>
                <a:lnTo>
                  <a:pt x="3331" y="9763"/>
                </a:lnTo>
                <a:lnTo>
                  <a:pt x="3229" y="9738"/>
                </a:lnTo>
                <a:lnTo>
                  <a:pt x="3127" y="9763"/>
                </a:lnTo>
                <a:lnTo>
                  <a:pt x="3051" y="9839"/>
                </a:lnTo>
                <a:lnTo>
                  <a:pt x="2873" y="10068"/>
                </a:lnTo>
                <a:lnTo>
                  <a:pt x="2720" y="10297"/>
                </a:lnTo>
                <a:lnTo>
                  <a:pt x="2568" y="10551"/>
                </a:lnTo>
                <a:lnTo>
                  <a:pt x="2466" y="10780"/>
                </a:lnTo>
                <a:lnTo>
                  <a:pt x="2365" y="11034"/>
                </a:lnTo>
                <a:lnTo>
                  <a:pt x="2288" y="11263"/>
                </a:lnTo>
                <a:lnTo>
                  <a:pt x="2237" y="11517"/>
                </a:lnTo>
                <a:lnTo>
                  <a:pt x="2187" y="11772"/>
                </a:lnTo>
                <a:lnTo>
                  <a:pt x="1881" y="11822"/>
                </a:lnTo>
                <a:lnTo>
                  <a:pt x="1602" y="11899"/>
                </a:lnTo>
                <a:lnTo>
                  <a:pt x="1322" y="12000"/>
                </a:lnTo>
                <a:lnTo>
                  <a:pt x="1042" y="12102"/>
                </a:lnTo>
                <a:lnTo>
                  <a:pt x="788" y="12255"/>
                </a:lnTo>
                <a:lnTo>
                  <a:pt x="534" y="12407"/>
                </a:lnTo>
                <a:lnTo>
                  <a:pt x="305" y="12585"/>
                </a:lnTo>
                <a:lnTo>
                  <a:pt x="76" y="12789"/>
                </a:lnTo>
                <a:lnTo>
                  <a:pt x="25" y="12890"/>
                </a:lnTo>
                <a:lnTo>
                  <a:pt x="0" y="13017"/>
                </a:lnTo>
                <a:lnTo>
                  <a:pt x="25" y="13119"/>
                </a:lnTo>
                <a:lnTo>
                  <a:pt x="76" y="13221"/>
                </a:lnTo>
                <a:lnTo>
                  <a:pt x="636" y="13780"/>
                </a:lnTo>
                <a:lnTo>
                  <a:pt x="737" y="13856"/>
                </a:lnTo>
                <a:lnTo>
                  <a:pt x="864" y="13882"/>
                </a:lnTo>
                <a:lnTo>
                  <a:pt x="966" y="13856"/>
                </a:lnTo>
                <a:lnTo>
                  <a:pt x="1068" y="13780"/>
                </a:lnTo>
                <a:lnTo>
                  <a:pt x="1322" y="13577"/>
                </a:lnTo>
                <a:lnTo>
                  <a:pt x="1576" y="13399"/>
                </a:lnTo>
                <a:lnTo>
                  <a:pt x="1881" y="13272"/>
                </a:lnTo>
                <a:lnTo>
                  <a:pt x="2187" y="13170"/>
                </a:lnTo>
                <a:lnTo>
                  <a:pt x="2263" y="13780"/>
                </a:lnTo>
                <a:lnTo>
                  <a:pt x="2365" y="14390"/>
                </a:lnTo>
                <a:lnTo>
                  <a:pt x="2441" y="14975"/>
                </a:lnTo>
                <a:lnTo>
                  <a:pt x="2492" y="15534"/>
                </a:lnTo>
                <a:lnTo>
                  <a:pt x="2517" y="15636"/>
                </a:lnTo>
                <a:lnTo>
                  <a:pt x="2593" y="15738"/>
                </a:lnTo>
                <a:lnTo>
                  <a:pt x="3382" y="16526"/>
                </a:lnTo>
                <a:lnTo>
                  <a:pt x="3432" y="16577"/>
                </a:lnTo>
                <a:lnTo>
                  <a:pt x="3509" y="16602"/>
                </a:lnTo>
                <a:lnTo>
                  <a:pt x="3610" y="16602"/>
                </a:lnTo>
                <a:lnTo>
                  <a:pt x="3687" y="16577"/>
                </a:lnTo>
                <a:lnTo>
                  <a:pt x="3763" y="16551"/>
                </a:lnTo>
                <a:lnTo>
                  <a:pt x="3814" y="16501"/>
                </a:lnTo>
                <a:lnTo>
                  <a:pt x="3865" y="16424"/>
                </a:lnTo>
                <a:lnTo>
                  <a:pt x="3890" y="16323"/>
                </a:lnTo>
                <a:lnTo>
                  <a:pt x="3915" y="15941"/>
                </a:lnTo>
                <a:lnTo>
                  <a:pt x="3890" y="15534"/>
                </a:lnTo>
                <a:lnTo>
                  <a:pt x="3865" y="15128"/>
                </a:lnTo>
                <a:lnTo>
                  <a:pt x="3814" y="14721"/>
                </a:lnTo>
                <a:lnTo>
                  <a:pt x="3687" y="13933"/>
                </a:lnTo>
                <a:lnTo>
                  <a:pt x="3585" y="13170"/>
                </a:lnTo>
                <a:lnTo>
                  <a:pt x="4348" y="13272"/>
                </a:lnTo>
                <a:lnTo>
                  <a:pt x="5161" y="13399"/>
                </a:lnTo>
                <a:lnTo>
                  <a:pt x="5543" y="13450"/>
                </a:lnTo>
                <a:lnTo>
                  <a:pt x="5949" y="13475"/>
                </a:lnTo>
                <a:lnTo>
                  <a:pt x="6356" y="13475"/>
                </a:lnTo>
                <a:lnTo>
                  <a:pt x="6788" y="13450"/>
                </a:lnTo>
                <a:lnTo>
                  <a:pt x="7119" y="13399"/>
                </a:lnTo>
                <a:lnTo>
                  <a:pt x="7449" y="13348"/>
                </a:lnTo>
                <a:lnTo>
                  <a:pt x="7755" y="13246"/>
                </a:lnTo>
                <a:lnTo>
                  <a:pt x="8060" y="13119"/>
                </a:lnTo>
                <a:lnTo>
                  <a:pt x="8339" y="12967"/>
                </a:lnTo>
                <a:lnTo>
                  <a:pt x="8619" y="12789"/>
                </a:lnTo>
                <a:lnTo>
                  <a:pt x="8873" y="12585"/>
                </a:lnTo>
                <a:lnTo>
                  <a:pt x="9128" y="12356"/>
                </a:lnTo>
                <a:lnTo>
                  <a:pt x="9331" y="12128"/>
                </a:lnTo>
                <a:lnTo>
                  <a:pt x="9509" y="11899"/>
                </a:lnTo>
                <a:lnTo>
                  <a:pt x="9687" y="11645"/>
                </a:lnTo>
                <a:lnTo>
                  <a:pt x="9839" y="11365"/>
                </a:lnTo>
                <a:lnTo>
                  <a:pt x="9967" y="11111"/>
                </a:lnTo>
                <a:lnTo>
                  <a:pt x="10068" y="10805"/>
                </a:lnTo>
                <a:lnTo>
                  <a:pt x="10145" y="10526"/>
                </a:lnTo>
                <a:lnTo>
                  <a:pt x="10195" y="10221"/>
                </a:lnTo>
                <a:lnTo>
                  <a:pt x="10500" y="10144"/>
                </a:lnTo>
                <a:lnTo>
                  <a:pt x="10806" y="10068"/>
                </a:lnTo>
                <a:lnTo>
                  <a:pt x="11085" y="9966"/>
                </a:lnTo>
                <a:lnTo>
                  <a:pt x="11365" y="9865"/>
                </a:lnTo>
                <a:lnTo>
                  <a:pt x="11619" y="9712"/>
                </a:lnTo>
                <a:lnTo>
                  <a:pt x="11873" y="9534"/>
                </a:lnTo>
                <a:lnTo>
                  <a:pt x="12102" y="9356"/>
                </a:lnTo>
                <a:lnTo>
                  <a:pt x="12331" y="9127"/>
                </a:lnTo>
                <a:lnTo>
                  <a:pt x="12560" y="8899"/>
                </a:lnTo>
                <a:lnTo>
                  <a:pt x="12763" y="8619"/>
                </a:lnTo>
                <a:lnTo>
                  <a:pt x="12941" y="8365"/>
                </a:lnTo>
                <a:lnTo>
                  <a:pt x="13094" y="8060"/>
                </a:lnTo>
                <a:lnTo>
                  <a:pt x="13221" y="7780"/>
                </a:lnTo>
                <a:lnTo>
                  <a:pt x="13323" y="7475"/>
                </a:lnTo>
                <a:lnTo>
                  <a:pt x="13399" y="7144"/>
                </a:lnTo>
                <a:lnTo>
                  <a:pt x="13424" y="6788"/>
                </a:lnTo>
                <a:lnTo>
                  <a:pt x="13450" y="6382"/>
                </a:lnTo>
                <a:lnTo>
                  <a:pt x="13450" y="5975"/>
                </a:lnTo>
                <a:lnTo>
                  <a:pt x="13424" y="5568"/>
                </a:lnTo>
                <a:lnTo>
                  <a:pt x="13373" y="5161"/>
                </a:lnTo>
                <a:lnTo>
                  <a:pt x="13246" y="4373"/>
                </a:lnTo>
                <a:lnTo>
                  <a:pt x="13145" y="3610"/>
                </a:lnTo>
                <a:lnTo>
                  <a:pt x="13907" y="3712"/>
                </a:lnTo>
                <a:lnTo>
                  <a:pt x="14696" y="3839"/>
                </a:lnTo>
                <a:lnTo>
                  <a:pt x="15102" y="3890"/>
                </a:lnTo>
                <a:lnTo>
                  <a:pt x="15509" y="3915"/>
                </a:lnTo>
                <a:lnTo>
                  <a:pt x="15916" y="3915"/>
                </a:lnTo>
                <a:lnTo>
                  <a:pt x="16323" y="3890"/>
                </a:lnTo>
                <a:lnTo>
                  <a:pt x="16399" y="3890"/>
                </a:lnTo>
                <a:lnTo>
                  <a:pt x="16475" y="3839"/>
                </a:lnTo>
                <a:lnTo>
                  <a:pt x="16526" y="3788"/>
                </a:lnTo>
                <a:lnTo>
                  <a:pt x="16577" y="3712"/>
                </a:lnTo>
                <a:lnTo>
                  <a:pt x="16577" y="3610"/>
                </a:lnTo>
                <a:lnTo>
                  <a:pt x="16577" y="3534"/>
                </a:lnTo>
                <a:lnTo>
                  <a:pt x="16552" y="3458"/>
                </a:lnTo>
                <a:lnTo>
                  <a:pt x="16501" y="3381"/>
                </a:lnTo>
                <a:lnTo>
                  <a:pt x="15713" y="2593"/>
                </a:lnTo>
                <a:lnTo>
                  <a:pt x="15611" y="2542"/>
                </a:lnTo>
                <a:lnTo>
                  <a:pt x="15509" y="2517"/>
                </a:lnTo>
                <a:lnTo>
                  <a:pt x="14950" y="2466"/>
                </a:lnTo>
                <a:lnTo>
                  <a:pt x="14365" y="2364"/>
                </a:lnTo>
                <a:lnTo>
                  <a:pt x="13780" y="2288"/>
                </a:lnTo>
                <a:lnTo>
                  <a:pt x="13170" y="2212"/>
                </a:lnTo>
                <a:lnTo>
                  <a:pt x="13246" y="1907"/>
                </a:lnTo>
                <a:lnTo>
                  <a:pt x="13373" y="1627"/>
                </a:lnTo>
                <a:lnTo>
                  <a:pt x="13551" y="1348"/>
                </a:lnTo>
                <a:lnTo>
                  <a:pt x="13780" y="1093"/>
                </a:lnTo>
                <a:lnTo>
                  <a:pt x="13831" y="992"/>
                </a:lnTo>
                <a:lnTo>
                  <a:pt x="13857" y="864"/>
                </a:lnTo>
                <a:lnTo>
                  <a:pt x="13831" y="763"/>
                </a:lnTo>
                <a:lnTo>
                  <a:pt x="13780" y="661"/>
                </a:lnTo>
                <a:lnTo>
                  <a:pt x="13196" y="102"/>
                </a:lnTo>
                <a:lnTo>
                  <a:pt x="13094" y="25"/>
                </a:lnTo>
                <a:lnTo>
                  <a:pt x="12992"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285" name="Google Shape;2285;g18f83eb609f_5_2948"/>
          <p:cNvGrpSpPr/>
          <p:nvPr/>
        </p:nvGrpSpPr>
        <p:grpSpPr>
          <a:xfrm>
            <a:off x="5511402" y="2463080"/>
            <a:ext cx="601008" cy="718946"/>
            <a:chOff x="1766775" y="1275425"/>
            <a:chExt cx="347725" cy="414450"/>
          </a:xfrm>
        </p:grpSpPr>
        <p:sp>
          <p:nvSpPr>
            <p:cNvPr id="2286" name="Google Shape;2286;g18f83eb609f_5_2948"/>
            <p:cNvSpPr/>
            <p:nvPr/>
          </p:nvSpPr>
          <p:spPr>
            <a:xfrm>
              <a:off x="1793475" y="1298950"/>
              <a:ext cx="175450" cy="368050"/>
            </a:xfrm>
            <a:custGeom>
              <a:avLst/>
              <a:gdLst/>
              <a:ahLst/>
              <a:cxnLst/>
              <a:rect l="l" t="t" r="r" b="b"/>
              <a:pathLst>
                <a:path w="7018" h="14722" extrusionOk="0">
                  <a:moveTo>
                    <a:pt x="840" y="0"/>
                  </a:moveTo>
                  <a:lnTo>
                    <a:pt x="738" y="26"/>
                  </a:lnTo>
                  <a:lnTo>
                    <a:pt x="662" y="76"/>
                  </a:lnTo>
                  <a:lnTo>
                    <a:pt x="611" y="153"/>
                  </a:lnTo>
                  <a:lnTo>
                    <a:pt x="585" y="229"/>
                  </a:lnTo>
                  <a:lnTo>
                    <a:pt x="560" y="432"/>
                  </a:lnTo>
                  <a:lnTo>
                    <a:pt x="509" y="661"/>
                  </a:lnTo>
                  <a:lnTo>
                    <a:pt x="458" y="915"/>
                  </a:lnTo>
                  <a:lnTo>
                    <a:pt x="433" y="1043"/>
                  </a:lnTo>
                  <a:lnTo>
                    <a:pt x="458" y="1170"/>
                  </a:lnTo>
                  <a:lnTo>
                    <a:pt x="509" y="1322"/>
                  </a:lnTo>
                  <a:lnTo>
                    <a:pt x="585" y="1449"/>
                  </a:lnTo>
                  <a:lnTo>
                    <a:pt x="763" y="1704"/>
                  </a:lnTo>
                  <a:lnTo>
                    <a:pt x="865" y="1856"/>
                  </a:lnTo>
                  <a:lnTo>
                    <a:pt x="941" y="2009"/>
                  </a:lnTo>
                  <a:lnTo>
                    <a:pt x="967" y="2161"/>
                  </a:lnTo>
                  <a:lnTo>
                    <a:pt x="967" y="2365"/>
                  </a:lnTo>
                  <a:lnTo>
                    <a:pt x="967" y="2644"/>
                  </a:lnTo>
                  <a:lnTo>
                    <a:pt x="992" y="2797"/>
                  </a:lnTo>
                  <a:lnTo>
                    <a:pt x="1043" y="2949"/>
                  </a:lnTo>
                  <a:lnTo>
                    <a:pt x="1119" y="3102"/>
                  </a:lnTo>
                  <a:lnTo>
                    <a:pt x="1221" y="3204"/>
                  </a:lnTo>
                  <a:lnTo>
                    <a:pt x="1450" y="3407"/>
                  </a:lnTo>
                  <a:lnTo>
                    <a:pt x="1577" y="3534"/>
                  </a:lnTo>
                  <a:lnTo>
                    <a:pt x="1704" y="3661"/>
                  </a:lnTo>
                  <a:lnTo>
                    <a:pt x="1755" y="3814"/>
                  </a:lnTo>
                  <a:lnTo>
                    <a:pt x="1780" y="3992"/>
                  </a:lnTo>
                  <a:lnTo>
                    <a:pt x="1857" y="4297"/>
                  </a:lnTo>
                  <a:lnTo>
                    <a:pt x="1908" y="4449"/>
                  </a:lnTo>
                  <a:lnTo>
                    <a:pt x="2009" y="4577"/>
                  </a:lnTo>
                  <a:lnTo>
                    <a:pt x="2111" y="4704"/>
                  </a:lnTo>
                  <a:lnTo>
                    <a:pt x="2238" y="4780"/>
                  </a:lnTo>
                  <a:lnTo>
                    <a:pt x="2492" y="4933"/>
                  </a:lnTo>
                  <a:lnTo>
                    <a:pt x="2670" y="5009"/>
                  </a:lnTo>
                  <a:lnTo>
                    <a:pt x="2797" y="5111"/>
                  </a:lnTo>
                  <a:lnTo>
                    <a:pt x="2899" y="5263"/>
                  </a:lnTo>
                  <a:lnTo>
                    <a:pt x="2975" y="5416"/>
                  </a:lnTo>
                  <a:lnTo>
                    <a:pt x="3102" y="5721"/>
                  </a:lnTo>
                  <a:lnTo>
                    <a:pt x="3077" y="5721"/>
                  </a:lnTo>
                  <a:lnTo>
                    <a:pt x="2797" y="5822"/>
                  </a:lnTo>
                  <a:lnTo>
                    <a:pt x="2670" y="5924"/>
                  </a:lnTo>
                  <a:lnTo>
                    <a:pt x="2543" y="6026"/>
                  </a:lnTo>
                  <a:lnTo>
                    <a:pt x="2441" y="6153"/>
                  </a:lnTo>
                  <a:lnTo>
                    <a:pt x="2365" y="6280"/>
                  </a:lnTo>
                  <a:lnTo>
                    <a:pt x="2289" y="6560"/>
                  </a:lnTo>
                  <a:lnTo>
                    <a:pt x="2213" y="6738"/>
                  </a:lnTo>
                  <a:lnTo>
                    <a:pt x="2136" y="6890"/>
                  </a:lnTo>
                  <a:lnTo>
                    <a:pt x="2035" y="6992"/>
                  </a:lnTo>
                  <a:lnTo>
                    <a:pt x="1857" y="7119"/>
                  </a:lnTo>
                  <a:lnTo>
                    <a:pt x="1628" y="7272"/>
                  </a:lnTo>
                  <a:lnTo>
                    <a:pt x="1501" y="7399"/>
                  </a:lnTo>
                  <a:lnTo>
                    <a:pt x="1399" y="7526"/>
                  </a:lnTo>
                  <a:lnTo>
                    <a:pt x="1348" y="7653"/>
                  </a:lnTo>
                  <a:lnTo>
                    <a:pt x="1297" y="7806"/>
                  </a:lnTo>
                  <a:lnTo>
                    <a:pt x="1272" y="8111"/>
                  </a:lnTo>
                  <a:lnTo>
                    <a:pt x="1246" y="8289"/>
                  </a:lnTo>
                  <a:lnTo>
                    <a:pt x="1221" y="8467"/>
                  </a:lnTo>
                  <a:lnTo>
                    <a:pt x="1119" y="8594"/>
                  </a:lnTo>
                  <a:lnTo>
                    <a:pt x="992" y="8746"/>
                  </a:lnTo>
                  <a:lnTo>
                    <a:pt x="789" y="8950"/>
                  </a:lnTo>
                  <a:lnTo>
                    <a:pt x="687" y="9077"/>
                  </a:lnTo>
                  <a:lnTo>
                    <a:pt x="636" y="9229"/>
                  </a:lnTo>
                  <a:lnTo>
                    <a:pt x="611" y="9382"/>
                  </a:lnTo>
                  <a:lnTo>
                    <a:pt x="585" y="9534"/>
                  </a:lnTo>
                  <a:lnTo>
                    <a:pt x="636" y="9839"/>
                  </a:lnTo>
                  <a:lnTo>
                    <a:pt x="662" y="10043"/>
                  </a:lnTo>
                  <a:lnTo>
                    <a:pt x="662" y="10195"/>
                  </a:lnTo>
                  <a:lnTo>
                    <a:pt x="585" y="10348"/>
                  </a:lnTo>
                  <a:lnTo>
                    <a:pt x="484" y="10526"/>
                  </a:lnTo>
                  <a:lnTo>
                    <a:pt x="357" y="10780"/>
                  </a:lnTo>
                  <a:lnTo>
                    <a:pt x="306" y="10933"/>
                  </a:lnTo>
                  <a:lnTo>
                    <a:pt x="255" y="11085"/>
                  </a:lnTo>
                  <a:lnTo>
                    <a:pt x="280" y="11238"/>
                  </a:lnTo>
                  <a:lnTo>
                    <a:pt x="306" y="11365"/>
                  </a:lnTo>
                  <a:lnTo>
                    <a:pt x="382" y="11441"/>
                  </a:lnTo>
                  <a:lnTo>
                    <a:pt x="433" y="11518"/>
                  </a:lnTo>
                  <a:lnTo>
                    <a:pt x="484" y="11568"/>
                  </a:lnTo>
                  <a:lnTo>
                    <a:pt x="484" y="11594"/>
                  </a:lnTo>
                  <a:lnTo>
                    <a:pt x="458" y="11619"/>
                  </a:lnTo>
                  <a:lnTo>
                    <a:pt x="407" y="11670"/>
                  </a:lnTo>
                  <a:lnTo>
                    <a:pt x="357" y="11721"/>
                  </a:lnTo>
                  <a:lnTo>
                    <a:pt x="280" y="11823"/>
                  </a:lnTo>
                  <a:lnTo>
                    <a:pt x="204" y="11924"/>
                  </a:lnTo>
                  <a:lnTo>
                    <a:pt x="179" y="12077"/>
                  </a:lnTo>
                  <a:lnTo>
                    <a:pt x="179" y="12229"/>
                  </a:lnTo>
                  <a:lnTo>
                    <a:pt x="229" y="12357"/>
                  </a:lnTo>
                  <a:lnTo>
                    <a:pt x="280" y="12458"/>
                  </a:lnTo>
                  <a:lnTo>
                    <a:pt x="331" y="12509"/>
                  </a:lnTo>
                  <a:lnTo>
                    <a:pt x="382" y="12560"/>
                  </a:lnTo>
                  <a:lnTo>
                    <a:pt x="382" y="12585"/>
                  </a:lnTo>
                  <a:lnTo>
                    <a:pt x="382" y="12611"/>
                  </a:lnTo>
                  <a:lnTo>
                    <a:pt x="331" y="12662"/>
                  </a:lnTo>
                  <a:lnTo>
                    <a:pt x="255" y="12738"/>
                  </a:lnTo>
                  <a:lnTo>
                    <a:pt x="179" y="12814"/>
                  </a:lnTo>
                  <a:lnTo>
                    <a:pt x="128" y="12916"/>
                  </a:lnTo>
                  <a:lnTo>
                    <a:pt x="77" y="13068"/>
                  </a:lnTo>
                  <a:lnTo>
                    <a:pt x="102" y="13221"/>
                  </a:lnTo>
                  <a:lnTo>
                    <a:pt x="128" y="13348"/>
                  </a:lnTo>
                  <a:lnTo>
                    <a:pt x="204" y="13450"/>
                  </a:lnTo>
                  <a:lnTo>
                    <a:pt x="255" y="13501"/>
                  </a:lnTo>
                  <a:lnTo>
                    <a:pt x="306" y="13577"/>
                  </a:lnTo>
                  <a:lnTo>
                    <a:pt x="306" y="13602"/>
                  </a:lnTo>
                  <a:lnTo>
                    <a:pt x="306" y="13628"/>
                  </a:lnTo>
                  <a:lnTo>
                    <a:pt x="255" y="13653"/>
                  </a:lnTo>
                  <a:lnTo>
                    <a:pt x="179" y="13729"/>
                  </a:lnTo>
                  <a:lnTo>
                    <a:pt x="102" y="13806"/>
                  </a:lnTo>
                  <a:lnTo>
                    <a:pt x="26" y="13907"/>
                  </a:lnTo>
                  <a:lnTo>
                    <a:pt x="1" y="14060"/>
                  </a:lnTo>
                  <a:lnTo>
                    <a:pt x="1" y="14213"/>
                  </a:lnTo>
                  <a:lnTo>
                    <a:pt x="51" y="14340"/>
                  </a:lnTo>
                  <a:lnTo>
                    <a:pt x="102" y="14441"/>
                  </a:lnTo>
                  <a:lnTo>
                    <a:pt x="179" y="14518"/>
                  </a:lnTo>
                  <a:lnTo>
                    <a:pt x="204" y="14568"/>
                  </a:lnTo>
                  <a:lnTo>
                    <a:pt x="280" y="14645"/>
                  </a:lnTo>
                  <a:lnTo>
                    <a:pt x="357" y="14696"/>
                  </a:lnTo>
                  <a:lnTo>
                    <a:pt x="433" y="14721"/>
                  </a:lnTo>
                  <a:lnTo>
                    <a:pt x="535" y="14696"/>
                  </a:lnTo>
                  <a:lnTo>
                    <a:pt x="611" y="14645"/>
                  </a:lnTo>
                  <a:lnTo>
                    <a:pt x="662" y="14568"/>
                  </a:lnTo>
                  <a:lnTo>
                    <a:pt x="687" y="14467"/>
                  </a:lnTo>
                  <a:lnTo>
                    <a:pt x="662" y="14391"/>
                  </a:lnTo>
                  <a:lnTo>
                    <a:pt x="611" y="14263"/>
                  </a:lnTo>
                  <a:lnTo>
                    <a:pt x="535" y="14187"/>
                  </a:lnTo>
                  <a:lnTo>
                    <a:pt x="484" y="14136"/>
                  </a:lnTo>
                  <a:lnTo>
                    <a:pt x="484" y="14111"/>
                  </a:lnTo>
                  <a:lnTo>
                    <a:pt x="484" y="14085"/>
                  </a:lnTo>
                  <a:lnTo>
                    <a:pt x="560" y="14035"/>
                  </a:lnTo>
                  <a:lnTo>
                    <a:pt x="611" y="13984"/>
                  </a:lnTo>
                  <a:lnTo>
                    <a:pt x="687" y="13907"/>
                  </a:lnTo>
                  <a:lnTo>
                    <a:pt x="763" y="13780"/>
                  </a:lnTo>
                  <a:lnTo>
                    <a:pt x="789" y="13628"/>
                  </a:lnTo>
                  <a:lnTo>
                    <a:pt x="789" y="13475"/>
                  </a:lnTo>
                  <a:lnTo>
                    <a:pt x="738" y="13348"/>
                  </a:lnTo>
                  <a:lnTo>
                    <a:pt x="687" y="13272"/>
                  </a:lnTo>
                  <a:lnTo>
                    <a:pt x="611" y="13196"/>
                  </a:lnTo>
                  <a:lnTo>
                    <a:pt x="585" y="13145"/>
                  </a:lnTo>
                  <a:lnTo>
                    <a:pt x="585" y="13119"/>
                  </a:lnTo>
                  <a:lnTo>
                    <a:pt x="585" y="13094"/>
                  </a:lnTo>
                  <a:lnTo>
                    <a:pt x="636" y="13043"/>
                  </a:lnTo>
                  <a:lnTo>
                    <a:pt x="713" y="12992"/>
                  </a:lnTo>
                  <a:lnTo>
                    <a:pt x="789" y="12890"/>
                  </a:lnTo>
                  <a:lnTo>
                    <a:pt x="840" y="12789"/>
                  </a:lnTo>
                  <a:lnTo>
                    <a:pt x="865" y="12636"/>
                  </a:lnTo>
                  <a:lnTo>
                    <a:pt x="865" y="12484"/>
                  </a:lnTo>
                  <a:lnTo>
                    <a:pt x="814" y="12357"/>
                  </a:lnTo>
                  <a:lnTo>
                    <a:pt x="763" y="12280"/>
                  </a:lnTo>
                  <a:lnTo>
                    <a:pt x="713" y="12204"/>
                  </a:lnTo>
                  <a:lnTo>
                    <a:pt x="662" y="12153"/>
                  </a:lnTo>
                  <a:lnTo>
                    <a:pt x="662" y="12128"/>
                  </a:lnTo>
                  <a:lnTo>
                    <a:pt x="662" y="12102"/>
                  </a:lnTo>
                  <a:lnTo>
                    <a:pt x="713" y="12051"/>
                  </a:lnTo>
                  <a:lnTo>
                    <a:pt x="789" y="12001"/>
                  </a:lnTo>
                  <a:lnTo>
                    <a:pt x="865" y="11899"/>
                  </a:lnTo>
                  <a:lnTo>
                    <a:pt x="916" y="11797"/>
                  </a:lnTo>
                  <a:lnTo>
                    <a:pt x="967" y="11645"/>
                  </a:lnTo>
                  <a:lnTo>
                    <a:pt x="967" y="11492"/>
                  </a:lnTo>
                  <a:lnTo>
                    <a:pt x="916" y="11365"/>
                  </a:lnTo>
                  <a:lnTo>
                    <a:pt x="865" y="11263"/>
                  </a:lnTo>
                  <a:lnTo>
                    <a:pt x="789" y="11212"/>
                  </a:lnTo>
                  <a:lnTo>
                    <a:pt x="763" y="11136"/>
                  </a:lnTo>
                  <a:lnTo>
                    <a:pt x="738" y="11111"/>
                  </a:lnTo>
                  <a:lnTo>
                    <a:pt x="763" y="11034"/>
                  </a:lnTo>
                  <a:lnTo>
                    <a:pt x="814" y="10958"/>
                  </a:lnTo>
                  <a:lnTo>
                    <a:pt x="916" y="10780"/>
                  </a:lnTo>
                  <a:lnTo>
                    <a:pt x="1043" y="10551"/>
                  </a:lnTo>
                  <a:lnTo>
                    <a:pt x="1094" y="10424"/>
                  </a:lnTo>
                  <a:lnTo>
                    <a:pt x="1119" y="10297"/>
                  </a:lnTo>
                  <a:lnTo>
                    <a:pt x="1145" y="10145"/>
                  </a:lnTo>
                  <a:lnTo>
                    <a:pt x="1145" y="10017"/>
                  </a:lnTo>
                  <a:lnTo>
                    <a:pt x="1119" y="9763"/>
                  </a:lnTo>
                  <a:lnTo>
                    <a:pt x="1094" y="9560"/>
                  </a:lnTo>
                  <a:lnTo>
                    <a:pt x="1094" y="9458"/>
                  </a:lnTo>
                  <a:lnTo>
                    <a:pt x="1094" y="9382"/>
                  </a:lnTo>
                  <a:lnTo>
                    <a:pt x="1119" y="9306"/>
                  </a:lnTo>
                  <a:lnTo>
                    <a:pt x="1196" y="9229"/>
                  </a:lnTo>
                  <a:lnTo>
                    <a:pt x="1323" y="9077"/>
                  </a:lnTo>
                  <a:lnTo>
                    <a:pt x="1501" y="8873"/>
                  </a:lnTo>
                  <a:lnTo>
                    <a:pt x="1577" y="8772"/>
                  </a:lnTo>
                  <a:lnTo>
                    <a:pt x="1653" y="8670"/>
                  </a:lnTo>
                  <a:lnTo>
                    <a:pt x="1704" y="8517"/>
                  </a:lnTo>
                  <a:lnTo>
                    <a:pt x="1730" y="8390"/>
                  </a:lnTo>
                  <a:lnTo>
                    <a:pt x="1755" y="8136"/>
                  </a:lnTo>
                  <a:lnTo>
                    <a:pt x="1780" y="7933"/>
                  </a:lnTo>
                  <a:lnTo>
                    <a:pt x="1806" y="7831"/>
                  </a:lnTo>
                  <a:lnTo>
                    <a:pt x="1831" y="7755"/>
                  </a:lnTo>
                  <a:lnTo>
                    <a:pt x="1882" y="7704"/>
                  </a:lnTo>
                  <a:lnTo>
                    <a:pt x="1958" y="7628"/>
                  </a:lnTo>
                  <a:lnTo>
                    <a:pt x="2111" y="7526"/>
                  </a:lnTo>
                  <a:lnTo>
                    <a:pt x="2340" y="7373"/>
                  </a:lnTo>
                  <a:lnTo>
                    <a:pt x="2441" y="7297"/>
                  </a:lnTo>
                  <a:lnTo>
                    <a:pt x="2518" y="7195"/>
                  </a:lnTo>
                  <a:lnTo>
                    <a:pt x="2594" y="7068"/>
                  </a:lnTo>
                  <a:lnTo>
                    <a:pt x="2670" y="6941"/>
                  </a:lnTo>
                  <a:lnTo>
                    <a:pt x="2747" y="6712"/>
                  </a:lnTo>
                  <a:lnTo>
                    <a:pt x="2823" y="6509"/>
                  </a:lnTo>
                  <a:lnTo>
                    <a:pt x="2848" y="6407"/>
                  </a:lnTo>
                  <a:lnTo>
                    <a:pt x="2899" y="6356"/>
                  </a:lnTo>
                  <a:lnTo>
                    <a:pt x="2975" y="6305"/>
                  </a:lnTo>
                  <a:lnTo>
                    <a:pt x="3052" y="6255"/>
                  </a:lnTo>
                  <a:lnTo>
                    <a:pt x="3230" y="6178"/>
                  </a:lnTo>
                  <a:lnTo>
                    <a:pt x="3509" y="6077"/>
                  </a:lnTo>
                  <a:lnTo>
                    <a:pt x="3764" y="6178"/>
                  </a:lnTo>
                  <a:lnTo>
                    <a:pt x="3967" y="6255"/>
                  </a:lnTo>
                  <a:lnTo>
                    <a:pt x="4043" y="6305"/>
                  </a:lnTo>
                  <a:lnTo>
                    <a:pt x="4119" y="6356"/>
                  </a:lnTo>
                  <a:lnTo>
                    <a:pt x="4170" y="6407"/>
                  </a:lnTo>
                  <a:lnTo>
                    <a:pt x="4196" y="6509"/>
                  </a:lnTo>
                  <a:lnTo>
                    <a:pt x="4272" y="6712"/>
                  </a:lnTo>
                  <a:lnTo>
                    <a:pt x="4348" y="6941"/>
                  </a:lnTo>
                  <a:lnTo>
                    <a:pt x="4399" y="7068"/>
                  </a:lnTo>
                  <a:lnTo>
                    <a:pt x="4475" y="7195"/>
                  </a:lnTo>
                  <a:lnTo>
                    <a:pt x="4577" y="7297"/>
                  </a:lnTo>
                  <a:lnTo>
                    <a:pt x="4679" y="7373"/>
                  </a:lnTo>
                  <a:lnTo>
                    <a:pt x="4882" y="7526"/>
                  </a:lnTo>
                  <a:lnTo>
                    <a:pt x="5060" y="7628"/>
                  </a:lnTo>
                  <a:lnTo>
                    <a:pt x="5136" y="7704"/>
                  </a:lnTo>
                  <a:lnTo>
                    <a:pt x="5187" y="7755"/>
                  </a:lnTo>
                  <a:lnTo>
                    <a:pt x="5213" y="7831"/>
                  </a:lnTo>
                  <a:lnTo>
                    <a:pt x="5238" y="7933"/>
                  </a:lnTo>
                  <a:lnTo>
                    <a:pt x="5264" y="8136"/>
                  </a:lnTo>
                  <a:lnTo>
                    <a:pt x="5289" y="8390"/>
                  </a:lnTo>
                  <a:lnTo>
                    <a:pt x="5314" y="8517"/>
                  </a:lnTo>
                  <a:lnTo>
                    <a:pt x="5365" y="8670"/>
                  </a:lnTo>
                  <a:lnTo>
                    <a:pt x="5416" y="8772"/>
                  </a:lnTo>
                  <a:lnTo>
                    <a:pt x="5518" y="8873"/>
                  </a:lnTo>
                  <a:lnTo>
                    <a:pt x="5670" y="9077"/>
                  </a:lnTo>
                  <a:lnTo>
                    <a:pt x="5823" y="9229"/>
                  </a:lnTo>
                  <a:lnTo>
                    <a:pt x="5874" y="9306"/>
                  </a:lnTo>
                  <a:lnTo>
                    <a:pt x="5925" y="9382"/>
                  </a:lnTo>
                  <a:lnTo>
                    <a:pt x="5925" y="9458"/>
                  </a:lnTo>
                  <a:lnTo>
                    <a:pt x="5925" y="9560"/>
                  </a:lnTo>
                  <a:lnTo>
                    <a:pt x="5899" y="9763"/>
                  </a:lnTo>
                  <a:lnTo>
                    <a:pt x="5874" y="10017"/>
                  </a:lnTo>
                  <a:lnTo>
                    <a:pt x="5874" y="10145"/>
                  </a:lnTo>
                  <a:lnTo>
                    <a:pt x="5874" y="10297"/>
                  </a:lnTo>
                  <a:lnTo>
                    <a:pt x="5925" y="10424"/>
                  </a:lnTo>
                  <a:lnTo>
                    <a:pt x="5975" y="10551"/>
                  </a:lnTo>
                  <a:lnTo>
                    <a:pt x="6103" y="10780"/>
                  </a:lnTo>
                  <a:lnTo>
                    <a:pt x="6204" y="10958"/>
                  </a:lnTo>
                  <a:lnTo>
                    <a:pt x="6255" y="11034"/>
                  </a:lnTo>
                  <a:lnTo>
                    <a:pt x="6255" y="11111"/>
                  </a:lnTo>
                  <a:lnTo>
                    <a:pt x="6255" y="11136"/>
                  </a:lnTo>
                  <a:lnTo>
                    <a:pt x="6230" y="11212"/>
                  </a:lnTo>
                  <a:lnTo>
                    <a:pt x="6153" y="11263"/>
                  </a:lnTo>
                  <a:lnTo>
                    <a:pt x="6103" y="11365"/>
                  </a:lnTo>
                  <a:lnTo>
                    <a:pt x="6052" y="11492"/>
                  </a:lnTo>
                  <a:lnTo>
                    <a:pt x="6052" y="11645"/>
                  </a:lnTo>
                  <a:lnTo>
                    <a:pt x="6077" y="11797"/>
                  </a:lnTo>
                  <a:lnTo>
                    <a:pt x="6153" y="11899"/>
                  </a:lnTo>
                  <a:lnTo>
                    <a:pt x="6230" y="12001"/>
                  </a:lnTo>
                  <a:lnTo>
                    <a:pt x="6281" y="12051"/>
                  </a:lnTo>
                  <a:lnTo>
                    <a:pt x="6357" y="12102"/>
                  </a:lnTo>
                  <a:lnTo>
                    <a:pt x="6357" y="12128"/>
                  </a:lnTo>
                  <a:lnTo>
                    <a:pt x="6357" y="12153"/>
                  </a:lnTo>
                  <a:lnTo>
                    <a:pt x="6306" y="12204"/>
                  </a:lnTo>
                  <a:lnTo>
                    <a:pt x="6255" y="12280"/>
                  </a:lnTo>
                  <a:lnTo>
                    <a:pt x="6179" y="12357"/>
                  </a:lnTo>
                  <a:lnTo>
                    <a:pt x="6153" y="12484"/>
                  </a:lnTo>
                  <a:lnTo>
                    <a:pt x="6128" y="12636"/>
                  </a:lnTo>
                  <a:lnTo>
                    <a:pt x="6179" y="12789"/>
                  </a:lnTo>
                  <a:lnTo>
                    <a:pt x="6230" y="12890"/>
                  </a:lnTo>
                  <a:lnTo>
                    <a:pt x="6306" y="12992"/>
                  </a:lnTo>
                  <a:lnTo>
                    <a:pt x="6382" y="13043"/>
                  </a:lnTo>
                  <a:lnTo>
                    <a:pt x="6433" y="13094"/>
                  </a:lnTo>
                  <a:lnTo>
                    <a:pt x="6433" y="13119"/>
                  </a:lnTo>
                  <a:lnTo>
                    <a:pt x="6433" y="13145"/>
                  </a:lnTo>
                  <a:lnTo>
                    <a:pt x="6382" y="13196"/>
                  </a:lnTo>
                  <a:lnTo>
                    <a:pt x="6331" y="13272"/>
                  </a:lnTo>
                  <a:lnTo>
                    <a:pt x="6281" y="13348"/>
                  </a:lnTo>
                  <a:lnTo>
                    <a:pt x="6230" y="13475"/>
                  </a:lnTo>
                  <a:lnTo>
                    <a:pt x="6230" y="13628"/>
                  </a:lnTo>
                  <a:lnTo>
                    <a:pt x="6255" y="13780"/>
                  </a:lnTo>
                  <a:lnTo>
                    <a:pt x="6331" y="13907"/>
                  </a:lnTo>
                  <a:lnTo>
                    <a:pt x="6408" y="13984"/>
                  </a:lnTo>
                  <a:lnTo>
                    <a:pt x="6459" y="14035"/>
                  </a:lnTo>
                  <a:lnTo>
                    <a:pt x="6509" y="14085"/>
                  </a:lnTo>
                  <a:lnTo>
                    <a:pt x="6535" y="14111"/>
                  </a:lnTo>
                  <a:lnTo>
                    <a:pt x="6535" y="14136"/>
                  </a:lnTo>
                  <a:lnTo>
                    <a:pt x="6484" y="14187"/>
                  </a:lnTo>
                  <a:lnTo>
                    <a:pt x="6408" y="14263"/>
                  </a:lnTo>
                  <a:lnTo>
                    <a:pt x="6357" y="14391"/>
                  </a:lnTo>
                  <a:lnTo>
                    <a:pt x="6331" y="14467"/>
                  </a:lnTo>
                  <a:lnTo>
                    <a:pt x="6357" y="14568"/>
                  </a:lnTo>
                  <a:lnTo>
                    <a:pt x="6408" y="14645"/>
                  </a:lnTo>
                  <a:lnTo>
                    <a:pt x="6484" y="14696"/>
                  </a:lnTo>
                  <a:lnTo>
                    <a:pt x="6586" y="14721"/>
                  </a:lnTo>
                  <a:lnTo>
                    <a:pt x="6662" y="14696"/>
                  </a:lnTo>
                  <a:lnTo>
                    <a:pt x="6738" y="14645"/>
                  </a:lnTo>
                  <a:lnTo>
                    <a:pt x="6789" y="14568"/>
                  </a:lnTo>
                  <a:lnTo>
                    <a:pt x="6840" y="14518"/>
                  </a:lnTo>
                  <a:lnTo>
                    <a:pt x="6891" y="14441"/>
                  </a:lnTo>
                  <a:lnTo>
                    <a:pt x="6967" y="14340"/>
                  </a:lnTo>
                  <a:lnTo>
                    <a:pt x="6992" y="14213"/>
                  </a:lnTo>
                  <a:lnTo>
                    <a:pt x="7018" y="14060"/>
                  </a:lnTo>
                  <a:lnTo>
                    <a:pt x="6967" y="13907"/>
                  </a:lnTo>
                  <a:lnTo>
                    <a:pt x="6916" y="13806"/>
                  </a:lnTo>
                  <a:lnTo>
                    <a:pt x="6840" y="13729"/>
                  </a:lnTo>
                  <a:lnTo>
                    <a:pt x="6764" y="13653"/>
                  </a:lnTo>
                  <a:lnTo>
                    <a:pt x="6713" y="13628"/>
                  </a:lnTo>
                  <a:lnTo>
                    <a:pt x="6713" y="13602"/>
                  </a:lnTo>
                  <a:lnTo>
                    <a:pt x="6713" y="13577"/>
                  </a:lnTo>
                  <a:lnTo>
                    <a:pt x="6764" y="13501"/>
                  </a:lnTo>
                  <a:lnTo>
                    <a:pt x="6814" y="13450"/>
                  </a:lnTo>
                  <a:lnTo>
                    <a:pt x="6865" y="13348"/>
                  </a:lnTo>
                  <a:lnTo>
                    <a:pt x="6916" y="13221"/>
                  </a:lnTo>
                  <a:lnTo>
                    <a:pt x="6916" y="13068"/>
                  </a:lnTo>
                  <a:lnTo>
                    <a:pt x="6891" y="12916"/>
                  </a:lnTo>
                  <a:lnTo>
                    <a:pt x="6840" y="12814"/>
                  </a:lnTo>
                  <a:lnTo>
                    <a:pt x="6764" y="12738"/>
                  </a:lnTo>
                  <a:lnTo>
                    <a:pt x="6687" y="12662"/>
                  </a:lnTo>
                  <a:lnTo>
                    <a:pt x="6637" y="12611"/>
                  </a:lnTo>
                  <a:lnTo>
                    <a:pt x="6611" y="12585"/>
                  </a:lnTo>
                  <a:lnTo>
                    <a:pt x="6637" y="12560"/>
                  </a:lnTo>
                  <a:lnTo>
                    <a:pt x="6662" y="12509"/>
                  </a:lnTo>
                  <a:lnTo>
                    <a:pt x="6738" y="12458"/>
                  </a:lnTo>
                  <a:lnTo>
                    <a:pt x="6789" y="12357"/>
                  </a:lnTo>
                  <a:lnTo>
                    <a:pt x="6840" y="12229"/>
                  </a:lnTo>
                  <a:lnTo>
                    <a:pt x="6840" y="12077"/>
                  </a:lnTo>
                  <a:lnTo>
                    <a:pt x="6814" y="11924"/>
                  </a:lnTo>
                  <a:lnTo>
                    <a:pt x="6738" y="11823"/>
                  </a:lnTo>
                  <a:lnTo>
                    <a:pt x="6662" y="11721"/>
                  </a:lnTo>
                  <a:lnTo>
                    <a:pt x="6586" y="11670"/>
                  </a:lnTo>
                  <a:lnTo>
                    <a:pt x="6535" y="11619"/>
                  </a:lnTo>
                  <a:lnTo>
                    <a:pt x="6535" y="11594"/>
                  </a:lnTo>
                  <a:lnTo>
                    <a:pt x="6535" y="11568"/>
                  </a:lnTo>
                  <a:lnTo>
                    <a:pt x="6586" y="11518"/>
                  </a:lnTo>
                  <a:lnTo>
                    <a:pt x="6637" y="11441"/>
                  </a:lnTo>
                  <a:lnTo>
                    <a:pt x="6713" y="11365"/>
                  </a:lnTo>
                  <a:lnTo>
                    <a:pt x="6738" y="11238"/>
                  </a:lnTo>
                  <a:lnTo>
                    <a:pt x="6738" y="11085"/>
                  </a:lnTo>
                  <a:lnTo>
                    <a:pt x="6713" y="10933"/>
                  </a:lnTo>
                  <a:lnTo>
                    <a:pt x="6662" y="10780"/>
                  </a:lnTo>
                  <a:lnTo>
                    <a:pt x="6509" y="10526"/>
                  </a:lnTo>
                  <a:lnTo>
                    <a:pt x="6433" y="10348"/>
                  </a:lnTo>
                  <a:lnTo>
                    <a:pt x="6357" y="10195"/>
                  </a:lnTo>
                  <a:lnTo>
                    <a:pt x="6357" y="10043"/>
                  </a:lnTo>
                  <a:lnTo>
                    <a:pt x="6382" y="9839"/>
                  </a:lnTo>
                  <a:lnTo>
                    <a:pt x="6408" y="9534"/>
                  </a:lnTo>
                  <a:lnTo>
                    <a:pt x="6408" y="9382"/>
                  </a:lnTo>
                  <a:lnTo>
                    <a:pt x="6382" y="9229"/>
                  </a:lnTo>
                  <a:lnTo>
                    <a:pt x="6306" y="9077"/>
                  </a:lnTo>
                  <a:lnTo>
                    <a:pt x="6230" y="8950"/>
                  </a:lnTo>
                  <a:lnTo>
                    <a:pt x="6026" y="8746"/>
                  </a:lnTo>
                  <a:lnTo>
                    <a:pt x="5899" y="8594"/>
                  </a:lnTo>
                  <a:lnTo>
                    <a:pt x="5798" y="8467"/>
                  </a:lnTo>
                  <a:lnTo>
                    <a:pt x="5772" y="8289"/>
                  </a:lnTo>
                  <a:lnTo>
                    <a:pt x="5747" y="8111"/>
                  </a:lnTo>
                  <a:lnTo>
                    <a:pt x="5721" y="7806"/>
                  </a:lnTo>
                  <a:lnTo>
                    <a:pt x="5670" y="7653"/>
                  </a:lnTo>
                  <a:lnTo>
                    <a:pt x="5594" y="7526"/>
                  </a:lnTo>
                  <a:lnTo>
                    <a:pt x="5518" y="7399"/>
                  </a:lnTo>
                  <a:lnTo>
                    <a:pt x="5391" y="7272"/>
                  </a:lnTo>
                  <a:lnTo>
                    <a:pt x="5162" y="7119"/>
                  </a:lnTo>
                  <a:lnTo>
                    <a:pt x="4984" y="6992"/>
                  </a:lnTo>
                  <a:lnTo>
                    <a:pt x="4882" y="6890"/>
                  </a:lnTo>
                  <a:lnTo>
                    <a:pt x="4806" y="6738"/>
                  </a:lnTo>
                  <a:lnTo>
                    <a:pt x="4730" y="6560"/>
                  </a:lnTo>
                  <a:lnTo>
                    <a:pt x="4628" y="6280"/>
                  </a:lnTo>
                  <a:lnTo>
                    <a:pt x="4552" y="6153"/>
                  </a:lnTo>
                  <a:lnTo>
                    <a:pt x="4475" y="6026"/>
                  </a:lnTo>
                  <a:lnTo>
                    <a:pt x="4348" y="5924"/>
                  </a:lnTo>
                  <a:lnTo>
                    <a:pt x="4221" y="5822"/>
                  </a:lnTo>
                  <a:lnTo>
                    <a:pt x="3941" y="5721"/>
                  </a:lnTo>
                  <a:lnTo>
                    <a:pt x="3916" y="5721"/>
                  </a:lnTo>
                  <a:lnTo>
                    <a:pt x="3992" y="5543"/>
                  </a:lnTo>
                  <a:lnTo>
                    <a:pt x="4069" y="5390"/>
                  </a:lnTo>
                  <a:lnTo>
                    <a:pt x="4145" y="5238"/>
                  </a:lnTo>
                  <a:lnTo>
                    <a:pt x="4221" y="5111"/>
                  </a:lnTo>
                  <a:lnTo>
                    <a:pt x="4348" y="5009"/>
                  </a:lnTo>
                  <a:lnTo>
                    <a:pt x="4526" y="4933"/>
                  </a:lnTo>
                  <a:lnTo>
                    <a:pt x="4781" y="4780"/>
                  </a:lnTo>
                  <a:lnTo>
                    <a:pt x="4908" y="4704"/>
                  </a:lnTo>
                  <a:lnTo>
                    <a:pt x="5009" y="4577"/>
                  </a:lnTo>
                  <a:lnTo>
                    <a:pt x="5111" y="4449"/>
                  </a:lnTo>
                  <a:lnTo>
                    <a:pt x="5162" y="4297"/>
                  </a:lnTo>
                  <a:lnTo>
                    <a:pt x="5213" y="3992"/>
                  </a:lnTo>
                  <a:lnTo>
                    <a:pt x="5264" y="3814"/>
                  </a:lnTo>
                  <a:lnTo>
                    <a:pt x="5314" y="3661"/>
                  </a:lnTo>
                  <a:lnTo>
                    <a:pt x="5416" y="3534"/>
                  </a:lnTo>
                  <a:lnTo>
                    <a:pt x="5569" y="3407"/>
                  </a:lnTo>
                  <a:lnTo>
                    <a:pt x="5798" y="3204"/>
                  </a:lnTo>
                  <a:lnTo>
                    <a:pt x="5899" y="3102"/>
                  </a:lnTo>
                  <a:lnTo>
                    <a:pt x="5975" y="2949"/>
                  </a:lnTo>
                  <a:lnTo>
                    <a:pt x="6026" y="2797"/>
                  </a:lnTo>
                  <a:lnTo>
                    <a:pt x="6052" y="2644"/>
                  </a:lnTo>
                  <a:lnTo>
                    <a:pt x="6052" y="2365"/>
                  </a:lnTo>
                  <a:lnTo>
                    <a:pt x="6052" y="2161"/>
                  </a:lnTo>
                  <a:lnTo>
                    <a:pt x="6077" y="2009"/>
                  </a:lnTo>
                  <a:lnTo>
                    <a:pt x="6153" y="1856"/>
                  </a:lnTo>
                  <a:lnTo>
                    <a:pt x="6255" y="1704"/>
                  </a:lnTo>
                  <a:lnTo>
                    <a:pt x="6433" y="1449"/>
                  </a:lnTo>
                  <a:lnTo>
                    <a:pt x="6509" y="1322"/>
                  </a:lnTo>
                  <a:lnTo>
                    <a:pt x="6560" y="1170"/>
                  </a:lnTo>
                  <a:lnTo>
                    <a:pt x="6560" y="1017"/>
                  </a:lnTo>
                  <a:lnTo>
                    <a:pt x="6560" y="839"/>
                  </a:lnTo>
                  <a:lnTo>
                    <a:pt x="6484" y="559"/>
                  </a:lnTo>
                  <a:lnTo>
                    <a:pt x="6459" y="382"/>
                  </a:lnTo>
                  <a:lnTo>
                    <a:pt x="6433" y="229"/>
                  </a:lnTo>
                  <a:lnTo>
                    <a:pt x="6408" y="153"/>
                  </a:lnTo>
                  <a:lnTo>
                    <a:pt x="6357" y="76"/>
                  </a:lnTo>
                  <a:lnTo>
                    <a:pt x="6281" y="26"/>
                  </a:lnTo>
                  <a:lnTo>
                    <a:pt x="6179" y="0"/>
                  </a:lnTo>
                  <a:lnTo>
                    <a:pt x="6103" y="0"/>
                  </a:lnTo>
                  <a:lnTo>
                    <a:pt x="6026" y="76"/>
                  </a:lnTo>
                  <a:lnTo>
                    <a:pt x="5950" y="153"/>
                  </a:lnTo>
                  <a:lnTo>
                    <a:pt x="5950" y="229"/>
                  </a:lnTo>
                  <a:lnTo>
                    <a:pt x="5975" y="458"/>
                  </a:lnTo>
                  <a:lnTo>
                    <a:pt x="6026" y="687"/>
                  </a:lnTo>
                  <a:lnTo>
                    <a:pt x="6077" y="890"/>
                  </a:lnTo>
                  <a:lnTo>
                    <a:pt x="6077" y="992"/>
                  </a:lnTo>
                  <a:lnTo>
                    <a:pt x="6077" y="1068"/>
                  </a:lnTo>
                  <a:lnTo>
                    <a:pt x="6052" y="1144"/>
                  </a:lnTo>
                  <a:lnTo>
                    <a:pt x="6001" y="1221"/>
                  </a:lnTo>
                  <a:lnTo>
                    <a:pt x="5874" y="1398"/>
                  </a:lnTo>
                  <a:lnTo>
                    <a:pt x="5721" y="1602"/>
                  </a:lnTo>
                  <a:lnTo>
                    <a:pt x="5670" y="1729"/>
                  </a:lnTo>
                  <a:lnTo>
                    <a:pt x="5620" y="1856"/>
                  </a:lnTo>
                  <a:lnTo>
                    <a:pt x="5569" y="1983"/>
                  </a:lnTo>
                  <a:lnTo>
                    <a:pt x="5569" y="2110"/>
                  </a:lnTo>
                  <a:lnTo>
                    <a:pt x="5569" y="2365"/>
                  </a:lnTo>
                  <a:lnTo>
                    <a:pt x="5569" y="2593"/>
                  </a:lnTo>
                  <a:lnTo>
                    <a:pt x="5569" y="2670"/>
                  </a:lnTo>
                  <a:lnTo>
                    <a:pt x="5543" y="2746"/>
                  </a:lnTo>
                  <a:lnTo>
                    <a:pt x="5492" y="2822"/>
                  </a:lnTo>
                  <a:lnTo>
                    <a:pt x="5442" y="2899"/>
                  </a:lnTo>
                  <a:lnTo>
                    <a:pt x="5264" y="3026"/>
                  </a:lnTo>
                  <a:lnTo>
                    <a:pt x="5086" y="3204"/>
                  </a:lnTo>
                  <a:lnTo>
                    <a:pt x="4984" y="3305"/>
                  </a:lnTo>
                  <a:lnTo>
                    <a:pt x="4908" y="3407"/>
                  </a:lnTo>
                  <a:lnTo>
                    <a:pt x="4831" y="3534"/>
                  </a:lnTo>
                  <a:lnTo>
                    <a:pt x="4806" y="3661"/>
                  </a:lnTo>
                  <a:lnTo>
                    <a:pt x="4755" y="3916"/>
                  </a:lnTo>
                  <a:lnTo>
                    <a:pt x="4704" y="4119"/>
                  </a:lnTo>
                  <a:lnTo>
                    <a:pt x="4679" y="4221"/>
                  </a:lnTo>
                  <a:lnTo>
                    <a:pt x="4628" y="4271"/>
                  </a:lnTo>
                  <a:lnTo>
                    <a:pt x="4577" y="4348"/>
                  </a:lnTo>
                  <a:lnTo>
                    <a:pt x="4501" y="4399"/>
                  </a:lnTo>
                  <a:lnTo>
                    <a:pt x="4297" y="4500"/>
                  </a:lnTo>
                  <a:lnTo>
                    <a:pt x="4069" y="4602"/>
                  </a:lnTo>
                  <a:lnTo>
                    <a:pt x="3967" y="4678"/>
                  </a:lnTo>
                  <a:lnTo>
                    <a:pt x="3865" y="4780"/>
                  </a:lnTo>
                  <a:lnTo>
                    <a:pt x="3738" y="4933"/>
                  </a:lnTo>
                  <a:lnTo>
                    <a:pt x="3662" y="5111"/>
                  </a:lnTo>
                  <a:lnTo>
                    <a:pt x="3509" y="5441"/>
                  </a:lnTo>
                  <a:lnTo>
                    <a:pt x="3357" y="5111"/>
                  </a:lnTo>
                  <a:lnTo>
                    <a:pt x="3280" y="4933"/>
                  </a:lnTo>
                  <a:lnTo>
                    <a:pt x="3153" y="4780"/>
                  </a:lnTo>
                  <a:lnTo>
                    <a:pt x="3052" y="4678"/>
                  </a:lnTo>
                  <a:lnTo>
                    <a:pt x="2924" y="4602"/>
                  </a:lnTo>
                  <a:lnTo>
                    <a:pt x="2696" y="4500"/>
                  </a:lnTo>
                  <a:lnTo>
                    <a:pt x="2518" y="4399"/>
                  </a:lnTo>
                  <a:lnTo>
                    <a:pt x="2441" y="4348"/>
                  </a:lnTo>
                  <a:lnTo>
                    <a:pt x="2391" y="4271"/>
                  </a:lnTo>
                  <a:lnTo>
                    <a:pt x="2340" y="4221"/>
                  </a:lnTo>
                  <a:lnTo>
                    <a:pt x="2314" y="4119"/>
                  </a:lnTo>
                  <a:lnTo>
                    <a:pt x="2263" y="3916"/>
                  </a:lnTo>
                  <a:lnTo>
                    <a:pt x="2213" y="3661"/>
                  </a:lnTo>
                  <a:lnTo>
                    <a:pt x="2162" y="3534"/>
                  </a:lnTo>
                  <a:lnTo>
                    <a:pt x="2111" y="3407"/>
                  </a:lnTo>
                  <a:lnTo>
                    <a:pt x="2035" y="3305"/>
                  </a:lnTo>
                  <a:lnTo>
                    <a:pt x="1933" y="3204"/>
                  </a:lnTo>
                  <a:lnTo>
                    <a:pt x="1755" y="3026"/>
                  </a:lnTo>
                  <a:lnTo>
                    <a:pt x="1577" y="2899"/>
                  </a:lnTo>
                  <a:lnTo>
                    <a:pt x="1526" y="2822"/>
                  </a:lnTo>
                  <a:lnTo>
                    <a:pt x="1475" y="2746"/>
                  </a:lnTo>
                  <a:lnTo>
                    <a:pt x="1450" y="2670"/>
                  </a:lnTo>
                  <a:lnTo>
                    <a:pt x="1450" y="2593"/>
                  </a:lnTo>
                  <a:lnTo>
                    <a:pt x="1450" y="2365"/>
                  </a:lnTo>
                  <a:lnTo>
                    <a:pt x="1450" y="2110"/>
                  </a:lnTo>
                  <a:lnTo>
                    <a:pt x="1424" y="1983"/>
                  </a:lnTo>
                  <a:lnTo>
                    <a:pt x="1399" y="1856"/>
                  </a:lnTo>
                  <a:lnTo>
                    <a:pt x="1348" y="1729"/>
                  </a:lnTo>
                  <a:lnTo>
                    <a:pt x="1297" y="1602"/>
                  </a:lnTo>
                  <a:lnTo>
                    <a:pt x="1145" y="1398"/>
                  </a:lnTo>
                  <a:lnTo>
                    <a:pt x="1018" y="1221"/>
                  </a:lnTo>
                  <a:lnTo>
                    <a:pt x="967" y="1144"/>
                  </a:lnTo>
                  <a:lnTo>
                    <a:pt x="941" y="1068"/>
                  </a:lnTo>
                  <a:lnTo>
                    <a:pt x="941" y="992"/>
                  </a:lnTo>
                  <a:lnTo>
                    <a:pt x="941" y="890"/>
                  </a:lnTo>
                  <a:lnTo>
                    <a:pt x="992" y="687"/>
                  </a:lnTo>
                  <a:lnTo>
                    <a:pt x="1043" y="458"/>
                  </a:lnTo>
                  <a:lnTo>
                    <a:pt x="1068" y="229"/>
                  </a:lnTo>
                  <a:lnTo>
                    <a:pt x="1043" y="153"/>
                  </a:lnTo>
                  <a:lnTo>
                    <a:pt x="992" y="76"/>
                  </a:lnTo>
                  <a:lnTo>
                    <a:pt x="916"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87" name="Google Shape;2287;g18f83eb609f_5_2948"/>
            <p:cNvSpPr/>
            <p:nvPr/>
          </p:nvSpPr>
          <p:spPr>
            <a:xfrm>
              <a:off x="1766775" y="1275425"/>
              <a:ext cx="228225" cy="414450"/>
            </a:xfrm>
            <a:custGeom>
              <a:avLst/>
              <a:gdLst/>
              <a:ahLst/>
              <a:cxnLst/>
              <a:rect l="l" t="t" r="r" b="b"/>
              <a:pathLst>
                <a:path w="9129" h="16578" extrusionOk="0">
                  <a:moveTo>
                    <a:pt x="1653" y="0"/>
                  </a:moveTo>
                  <a:lnTo>
                    <a:pt x="1348" y="51"/>
                  </a:lnTo>
                  <a:lnTo>
                    <a:pt x="1094" y="153"/>
                  </a:lnTo>
                  <a:lnTo>
                    <a:pt x="840" y="306"/>
                  </a:lnTo>
                  <a:lnTo>
                    <a:pt x="662" y="509"/>
                  </a:lnTo>
                  <a:lnTo>
                    <a:pt x="484" y="738"/>
                  </a:lnTo>
                  <a:lnTo>
                    <a:pt x="382" y="992"/>
                  </a:lnTo>
                  <a:lnTo>
                    <a:pt x="306" y="1272"/>
                  </a:lnTo>
                  <a:lnTo>
                    <a:pt x="306" y="1577"/>
                  </a:lnTo>
                  <a:lnTo>
                    <a:pt x="357" y="1933"/>
                  </a:lnTo>
                  <a:lnTo>
                    <a:pt x="408" y="2314"/>
                  </a:lnTo>
                  <a:lnTo>
                    <a:pt x="484" y="2645"/>
                  </a:lnTo>
                  <a:lnTo>
                    <a:pt x="586" y="3001"/>
                  </a:lnTo>
                  <a:lnTo>
                    <a:pt x="687" y="3356"/>
                  </a:lnTo>
                  <a:lnTo>
                    <a:pt x="814" y="3687"/>
                  </a:lnTo>
                  <a:lnTo>
                    <a:pt x="967" y="4018"/>
                  </a:lnTo>
                  <a:lnTo>
                    <a:pt x="1119" y="4348"/>
                  </a:lnTo>
                  <a:lnTo>
                    <a:pt x="1297" y="4653"/>
                  </a:lnTo>
                  <a:lnTo>
                    <a:pt x="1475" y="4958"/>
                  </a:lnTo>
                  <a:lnTo>
                    <a:pt x="1679" y="5263"/>
                  </a:lnTo>
                  <a:lnTo>
                    <a:pt x="1882" y="5543"/>
                  </a:lnTo>
                  <a:lnTo>
                    <a:pt x="2111" y="5797"/>
                  </a:lnTo>
                  <a:lnTo>
                    <a:pt x="2340" y="6052"/>
                  </a:lnTo>
                  <a:lnTo>
                    <a:pt x="2594" y="6306"/>
                  </a:lnTo>
                  <a:lnTo>
                    <a:pt x="2848" y="6535"/>
                  </a:lnTo>
                  <a:lnTo>
                    <a:pt x="2594" y="6789"/>
                  </a:lnTo>
                  <a:lnTo>
                    <a:pt x="2340" y="7018"/>
                  </a:lnTo>
                  <a:lnTo>
                    <a:pt x="2111" y="7272"/>
                  </a:lnTo>
                  <a:lnTo>
                    <a:pt x="1882" y="7552"/>
                  </a:lnTo>
                  <a:lnTo>
                    <a:pt x="1679" y="7831"/>
                  </a:lnTo>
                  <a:lnTo>
                    <a:pt x="1475" y="8111"/>
                  </a:lnTo>
                  <a:lnTo>
                    <a:pt x="1297" y="8416"/>
                  </a:lnTo>
                  <a:lnTo>
                    <a:pt x="1119" y="8721"/>
                  </a:lnTo>
                  <a:lnTo>
                    <a:pt x="967" y="9052"/>
                  </a:lnTo>
                  <a:lnTo>
                    <a:pt x="814" y="9382"/>
                  </a:lnTo>
                  <a:lnTo>
                    <a:pt x="687" y="9738"/>
                  </a:lnTo>
                  <a:lnTo>
                    <a:pt x="586" y="10069"/>
                  </a:lnTo>
                  <a:lnTo>
                    <a:pt x="484" y="10425"/>
                  </a:lnTo>
                  <a:lnTo>
                    <a:pt x="408" y="10780"/>
                  </a:lnTo>
                  <a:lnTo>
                    <a:pt x="357" y="11136"/>
                  </a:lnTo>
                  <a:lnTo>
                    <a:pt x="306" y="11492"/>
                  </a:lnTo>
                  <a:lnTo>
                    <a:pt x="1" y="15001"/>
                  </a:lnTo>
                  <a:lnTo>
                    <a:pt x="1" y="15281"/>
                  </a:lnTo>
                  <a:lnTo>
                    <a:pt x="77" y="15560"/>
                  </a:lnTo>
                  <a:lnTo>
                    <a:pt x="179" y="15815"/>
                  </a:lnTo>
                  <a:lnTo>
                    <a:pt x="357" y="16069"/>
                  </a:lnTo>
                  <a:lnTo>
                    <a:pt x="458" y="16171"/>
                  </a:lnTo>
                  <a:lnTo>
                    <a:pt x="586" y="16272"/>
                  </a:lnTo>
                  <a:lnTo>
                    <a:pt x="713" y="16374"/>
                  </a:lnTo>
                  <a:lnTo>
                    <a:pt x="865" y="16450"/>
                  </a:lnTo>
                  <a:lnTo>
                    <a:pt x="992" y="16501"/>
                  </a:lnTo>
                  <a:lnTo>
                    <a:pt x="1145" y="16552"/>
                  </a:lnTo>
                  <a:lnTo>
                    <a:pt x="1323" y="16577"/>
                  </a:lnTo>
                  <a:lnTo>
                    <a:pt x="1475" y="16577"/>
                  </a:lnTo>
                  <a:lnTo>
                    <a:pt x="1730" y="16552"/>
                  </a:lnTo>
                  <a:lnTo>
                    <a:pt x="1959" y="16501"/>
                  </a:lnTo>
                  <a:lnTo>
                    <a:pt x="2187" y="16374"/>
                  </a:lnTo>
                  <a:lnTo>
                    <a:pt x="2416" y="16247"/>
                  </a:lnTo>
                  <a:lnTo>
                    <a:pt x="2620" y="16043"/>
                  </a:lnTo>
                  <a:lnTo>
                    <a:pt x="2772" y="15789"/>
                  </a:lnTo>
                  <a:lnTo>
                    <a:pt x="2874" y="15535"/>
                  </a:lnTo>
                  <a:lnTo>
                    <a:pt x="2925" y="15255"/>
                  </a:lnTo>
                  <a:lnTo>
                    <a:pt x="3230" y="11747"/>
                  </a:lnTo>
                  <a:lnTo>
                    <a:pt x="3281" y="11289"/>
                  </a:lnTo>
                  <a:lnTo>
                    <a:pt x="3382" y="10806"/>
                  </a:lnTo>
                  <a:lnTo>
                    <a:pt x="3509" y="10348"/>
                  </a:lnTo>
                  <a:lnTo>
                    <a:pt x="3662" y="9891"/>
                  </a:lnTo>
                  <a:lnTo>
                    <a:pt x="3840" y="9458"/>
                  </a:lnTo>
                  <a:lnTo>
                    <a:pt x="4069" y="9026"/>
                  </a:lnTo>
                  <a:lnTo>
                    <a:pt x="4298" y="8619"/>
                  </a:lnTo>
                  <a:lnTo>
                    <a:pt x="4577" y="8238"/>
                  </a:lnTo>
                  <a:lnTo>
                    <a:pt x="4857" y="8619"/>
                  </a:lnTo>
                  <a:lnTo>
                    <a:pt x="5086" y="9026"/>
                  </a:lnTo>
                  <a:lnTo>
                    <a:pt x="5315" y="9458"/>
                  </a:lnTo>
                  <a:lnTo>
                    <a:pt x="5493" y="9891"/>
                  </a:lnTo>
                  <a:lnTo>
                    <a:pt x="5645" y="10348"/>
                  </a:lnTo>
                  <a:lnTo>
                    <a:pt x="5772" y="10806"/>
                  </a:lnTo>
                  <a:lnTo>
                    <a:pt x="5849" y="11289"/>
                  </a:lnTo>
                  <a:lnTo>
                    <a:pt x="5925" y="11747"/>
                  </a:lnTo>
                  <a:lnTo>
                    <a:pt x="6230" y="15255"/>
                  </a:lnTo>
                  <a:lnTo>
                    <a:pt x="6281" y="15535"/>
                  </a:lnTo>
                  <a:lnTo>
                    <a:pt x="6382" y="15789"/>
                  </a:lnTo>
                  <a:lnTo>
                    <a:pt x="6535" y="16043"/>
                  </a:lnTo>
                  <a:lnTo>
                    <a:pt x="6738" y="16247"/>
                  </a:lnTo>
                  <a:lnTo>
                    <a:pt x="6967" y="16399"/>
                  </a:lnTo>
                  <a:lnTo>
                    <a:pt x="7221" y="16501"/>
                  </a:lnTo>
                  <a:lnTo>
                    <a:pt x="7501" y="16577"/>
                  </a:lnTo>
                  <a:lnTo>
                    <a:pt x="7806" y="16577"/>
                  </a:lnTo>
                  <a:lnTo>
                    <a:pt x="8111" y="16526"/>
                  </a:lnTo>
                  <a:lnTo>
                    <a:pt x="8366" y="16399"/>
                  </a:lnTo>
                  <a:lnTo>
                    <a:pt x="8594" y="16247"/>
                  </a:lnTo>
                  <a:lnTo>
                    <a:pt x="8798" y="16069"/>
                  </a:lnTo>
                  <a:lnTo>
                    <a:pt x="8950" y="15815"/>
                  </a:lnTo>
                  <a:lnTo>
                    <a:pt x="9077" y="15560"/>
                  </a:lnTo>
                  <a:lnTo>
                    <a:pt x="9128" y="15281"/>
                  </a:lnTo>
                  <a:lnTo>
                    <a:pt x="9128" y="15001"/>
                  </a:lnTo>
                  <a:lnTo>
                    <a:pt x="8823" y="11492"/>
                  </a:lnTo>
                  <a:lnTo>
                    <a:pt x="8798" y="11136"/>
                  </a:lnTo>
                  <a:lnTo>
                    <a:pt x="8747" y="10780"/>
                  </a:lnTo>
                  <a:lnTo>
                    <a:pt x="8671" y="10425"/>
                  </a:lnTo>
                  <a:lnTo>
                    <a:pt x="8569" y="10069"/>
                  </a:lnTo>
                  <a:lnTo>
                    <a:pt x="8467" y="9738"/>
                  </a:lnTo>
                  <a:lnTo>
                    <a:pt x="8340" y="9382"/>
                  </a:lnTo>
                  <a:lnTo>
                    <a:pt x="8188" y="9052"/>
                  </a:lnTo>
                  <a:lnTo>
                    <a:pt x="8035" y="8721"/>
                  </a:lnTo>
                  <a:lnTo>
                    <a:pt x="7857" y="8416"/>
                  </a:lnTo>
                  <a:lnTo>
                    <a:pt x="7679" y="8111"/>
                  </a:lnTo>
                  <a:lnTo>
                    <a:pt x="7476" y="7831"/>
                  </a:lnTo>
                  <a:lnTo>
                    <a:pt x="7272" y="7552"/>
                  </a:lnTo>
                  <a:lnTo>
                    <a:pt x="7043" y="7272"/>
                  </a:lnTo>
                  <a:lnTo>
                    <a:pt x="6815" y="7018"/>
                  </a:lnTo>
                  <a:lnTo>
                    <a:pt x="6560" y="6789"/>
                  </a:lnTo>
                  <a:lnTo>
                    <a:pt x="6306" y="6535"/>
                  </a:lnTo>
                  <a:lnTo>
                    <a:pt x="6560" y="6306"/>
                  </a:lnTo>
                  <a:lnTo>
                    <a:pt x="6815" y="6052"/>
                  </a:lnTo>
                  <a:lnTo>
                    <a:pt x="7043" y="5797"/>
                  </a:lnTo>
                  <a:lnTo>
                    <a:pt x="7272" y="5543"/>
                  </a:lnTo>
                  <a:lnTo>
                    <a:pt x="7476" y="5263"/>
                  </a:lnTo>
                  <a:lnTo>
                    <a:pt x="7679" y="4958"/>
                  </a:lnTo>
                  <a:lnTo>
                    <a:pt x="7857" y="4653"/>
                  </a:lnTo>
                  <a:lnTo>
                    <a:pt x="8035" y="4348"/>
                  </a:lnTo>
                  <a:lnTo>
                    <a:pt x="8188" y="4018"/>
                  </a:lnTo>
                  <a:lnTo>
                    <a:pt x="8340" y="3687"/>
                  </a:lnTo>
                  <a:lnTo>
                    <a:pt x="8467" y="3356"/>
                  </a:lnTo>
                  <a:lnTo>
                    <a:pt x="8569" y="3001"/>
                  </a:lnTo>
                  <a:lnTo>
                    <a:pt x="8671" y="2645"/>
                  </a:lnTo>
                  <a:lnTo>
                    <a:pt x="8747" y="2314"/>
                  </a:lnTo>
                  <a:lnTo>
                    <a:pt x="8798" y="1933"/>
                  </a:lnTo>
                  <a:lnTo>
                    <a:pt x="8823" y="1577"/>
                  </a:lnTo>
                  <a:lnTo>
                    <a:pt x="8823" y="1272"/>
                  </a:lnTo>
                  <a:lnTo>
                    <a:pt x="8772" y="992"/>
                  </a:lnTo>
                  <a:lnTo>
                    <a:pt x="8645" y="738"/>
                  </a:lnTo>
                  <a:lnTo>
                    <a:pt x="8493" y="509"/>
                  </a:lnTo>
                  <a:lnTo>
                    <a:pt x="8289" y="306"/>
                  </a:lnTo>
                  <a:lnTo>
                    <a:pt x="8060" y="153"/>
                  </a:lnTo>
                  <a:lnTo>
                    <a:pt x="7806" y="51"/>
                  </a:lnTo>
                  <a:lnTo>
                    <a:pt x="7501" y="0"/>
                  </a:lnTo>
                  <a:lnTo>
                    <a:pt x="7196" y="0"/>
                  </a:lnTo>
                  <a:lnTo>
                    <a:pt x="6916" y="51"/>
                  </a:lnTo>
                  <a:lnTo>
                    <a:pt x="6662" y="178"/>
                  </a:lnTo>
                  <a:lnTo>
                    <a:pt x="6433" y="331"/>
                  </a:lnTo>
                  <a:lnTo>
                    <a:pt x="6230" y="534"/>
                  </a:lnTo>
                  <a:lnTo>
                    <a:pt x="6077" y="763"/>
                  </a:lnTo>
                  <a:lnTo>
                    <a:pt x="5976" y="1043"/>
                  </a:lnTo>
                  <a:lnTo>
                    <a:pt x="5925" y="1323"/>
                  </a:lnTo>
                  <a:lnTo>
                    <a:pt x="5849" y="1806"/>
                  </a:lnTo>
                  <a:lnTo>
                    <a:pt x="5772" y="2263"/>
                  </a:lnTo>
                  <a:lnTo>
                    <a:pt x="5645" y="2721"/>
                  </a:lnTo>
                  <a:lnTo>
                    <a:pt x="5493" y="3179"/>
                  </a:lnTo>
                  <a:lnTo>
                    <a:pt x="5315" y="3611"/>
                  </a:lnTo>
                  <a:lnTo>
                    <a:pt x="5086" y="4043"/>
                  </a:lnTo>
                  <a:lnTo>
                    <a:pt x="4857" y="4450"/>
                  </a:lnTo>
                  <a:lnTo>
                    <a:pt x="4577" y="4857"/>
                  </a:lnTo>
                  <a:lnTo>
                    <a:pt x="4374" y="4551"/>
                  </a:lnTo>
                  <a:lnTo>
                    <a:pt x="4298" y="4475"/>
                  </a:lnTo>
                  <a:lnTo>
                    <a:pt x="4221" y="4450"/>
                  </a:lnTo>
                  <a:lnTo>
                    <a:pt x="4120" y="4450"/>
                  </a:lnTo>
                  <a:lnTo>
                    <a:pt x="4018" y="4475"/>
                  </a:lnTo>
                  <a:lnTo>
                    <a:pt x="3967" y="4551"/>
                  </a:lnTo>
                  <a:lnTo>
                    <a:pt x="3916" y="4653"/>
                  </a:lnTo>
                  <a:lnTo>
                    <a:pt x="3916" y="4729"/>
                  </a:lnTo>
                  <a:lnTo>
                    <a:pt x="3967" y="4831"/>
                  </a:lnTo>
                  <a:lnTo>
                    <a:pt x="4247" y="5238"/>
                  </a:lnTo>
                  <a:lnTo>
                    <a:pt x="4323" y="5314"/>
                  </a:lnTo>
                  <a:lnTo>
                    <a:pt x="4399" y="5365"/>
                  </a:lnTo>
                  <a:lnTo>
                    <a:pt x="4476" y="5390"/>
                  </a:lnTo>
                  <a:lnTo>
                    <a:pt x="4654" y="5390"/>
                  </a:lnTo>
                  <a:lnTo>
                    <a:pt x="4755" y="5365"/>
                  </a:lnTo>
                  <a:lnTo>
                    <a:pt x="4832" y="5314"/>
                  </a:lnTo>
                  <a:lnTo>
                    <a:pt x="4882" y="5238"/>
                  </a:lnTo>
                  <a:lnTo>
                    <a:pt x="5187" y="4806"/>
                  </a:lnTo>
                  <a:lnTo>
                    <a:pt x="5467" y="4348"/>
                  </a:lnTo>
                  <a:lnTo>
                    <a:pt x="5721" y="3890"/>
                  </a:lnTo>
                  <a:lnTo>
                    <a:pt x="5925" y="3407"/>
                  </a:lnTo>
                  <a:lnTo>
                    <a:pt x="6103" y="2924"/>
                  </a:lnTo>
                  <a:lnTo>
                    <a:pt x="6230" y="2416"/>
                  </a:lnTo>
                  <a:lnTo>
                    <a:pt x="6332" y="1882"/>
                  </a:lnTo>
                  <a:lnTo>
                    <a:pt x="6408" y="1373"/>
                  </a:lnTo>
                  <a:lnTo>
                    <a:pt x="6433" y="1170"/>
                  </a:lnTo>
                  <a:lnTo>
                    <a:pt x="6510" y="992"/>
                  </a:lnTo>
                  <a:lnTo>
                    <a:pt x="6611" y="839"/>
                  </a:lnTo>
                  <a:lnTo>
                    <a:pt x="6738" y="712"/>
                  </a:lnTo>
                  <a:lnTo>
                    <a:pt x="6891" y="585"/>
                  </a:lnTo>
                  <a:lnTo>
                    <a:pt x="7069" y="509"/>
                  </a:lnTo>
                  <a:lnTo>
                    <a:pt x="7272" y="483"/>
                  </a:lnTo>
                  <a:lnTo>
                    <a:pt x="7450" y="483"/>
                  </a:lnTo>
                  <a:lnTo>
                    <a:pt x="7654" y="509"/>
                  </a:lnTo>
                  <a:lnTo>
                    <a:pt x="7832" y="585"/>
                  </a:lnTo>
                  <a:lnTo>
                    <a:pt x="7984" y="687"/>
                  </a:lnTo>
                  <a:lnTo>
                    <a:pt x="8137" y="814"/>
                  </a:lnTo>
                  <a:lnTo>
                    <a:pt x="8238" y="967"/>
                  </a:lnTo>
                  <a:lnTo>
                    <a:pt x="8315" y="1145"/>
                  </a:lnTo>
                  <a:lnTo>
                    <a:pt x="8340" y="1348"/>
                  </a:lnTo>
                  <a:lnTo>
                    <a:pt x="8340" y="1526"/>
                  </a:lnTo>
                  <a:lnTo>
                    <a:pt x="8315" y="1882"/>
                  </a:lnTo>
                  <a:lnTo>
                    <a:pt x="8264" y="2212"/>
                  </a:lnTo>
                  <a:lnTo>
                    <a:pt x="8188" y="2543"/>
                  </a:lnTo>
                  <a:lnTo>
                    <a:pt x="8111" y="2873"/>
                  </a:lnTo>
                  <a:lnTo>
                    <a:pt x="8010" y="3204"/>
                  </a:lnTo>
                  <a:lnTo>
                    <a:pt x="7882" y="3509"/>
                  </a:lnTo>
                  <a:lnTo>
                    <a:pt x="7755" y="3840"/>
                  </a:lnTo>
                  <a:lnTo>
                    <a:pt x="7603" y="4119"/>
                  </a:lnTo>
                  <a:lnTo>
                    <a:pt x="7425" y="4424"/>
                  </a:lnTo>
                  <a:lnTo>
                    <a:pt x="7247" y="4704"/>
                  </a:lnTo>
                  <a:lnTo>
                    <a:pt x="7069" y="4984"/>
                  </a:lnTo>
                  <a:lnTo>
                    <a:pt x="6866" y="5263"/>
                  </a:lnTo>
                  <a:lnTo>
                    <a:pt x="6637" y="5518"/>
                  </a:lnTo>
                  <a:lnTo>
                    <a:pt x="6408" y="5772"/>
                  </a:lnTo>
                  <a:lnTo>
                    <a:pt x="6154" y="6001"/>
                  </a:lnTo>
                  <a:lnTo>
                    <a:pt x="5899" y="6229"/>
                  </a:lnTo>
                  <a:lnTo>
                    <a:pt x="5849" y="6306"/>
                  </a:lnTo>
                  <a:lnTo>
                    <a:pt x="5798" y="6382"/>
                  </a:lnTo>
                  <a:lnTo>
                    <a:pt x="5772" y="6458"/>
                  </a:lnTo>
                  <a:lnTo>
                    <a:pt x="5772" y="6535"/>
                  </a:lnTo>
                  <a:lnTo>
                    <a:pt x="5772" y="6636"/>
                  </a:lnTo>
                  <a:lnTo>
                    <a:pt x="5798" y="6713"/>
                  </a:lnTo>
                  <a:lnTo>
                    <a:pt x="5849" y="6789"/>
                  </a:lnTo>
                  <a:lnTo>
                    <a:pt x="5899" y="6840"/>
                  </a:lnTo>
                  <a:lnTo>
                    <a:pt x="6154" y="7068"/>
                  </a:lnTo>
                  <a:lnTo>
                    <a:pt x="6408" y="7323"/>
                  </a:lnTo>
                  <a:lnTo>
                    <a:pt x="6637" y="7577"/>
                  </a:lnTo>
                  <a:lnTo>
                    <a:pt x="6866" y="7831"/>
                  </a:lnTo>
                  <a:lnTo>
                    <a:pt x="7069" y="8085"/>
                  </a:lnTo>
                  <a:lnTo>
                    <a:pt x="7247" y="8365"/>
                  </a:lnTo>
                  <a:lnTo>
                    <a:pt x="7425" y="8670"/>
                  </a:lnTo>
                  <a:lnTo>
                    <a:pt x="7603" y="8950"/>
                  </a:lnTo>
                  <a:lnTo>
                    <a:pt x="7755" y="9255"/>
                  </a:lnTo>
                  <a:lnTo>
                    <a:pt x="7882" y="9560"/>
                  </a:lnTo>
                  <a:lnTo>
                    <a:pt x="8010" y="9891"/>
                  </a:lnTo>
                  <a:lnTo>
                    <a:pt x="8111" y="10196"/>
                  </a:lnTo>
                  <a:lnTo>
                    <a:pt x="8188" y="10526"/>
                  </a:lnTo>
                  <a:lnTo>
                    <a:pt x="8264" y="10857"/>
                  </a:lnTo>
                  <a:lnTo>
                    <a:pt x="8315" y="11213"/>
                  </a:lnTo>
                  <a:lnTo>
                    <a:pt x="8340" y="11543"/>
                  </a:lnTo>
                  <a:lnTo>
                    <a:pt x="8645" y="15026"/>
                  </a:lnTo>
                  <a:lnTo>
                    <a:pt x="8645" y="15230"/>
                  </a:lnTo>
                  <a:lnTo>
                    <a:pt x="8620" y="15408"/>
                  </a:lnTo>
                  <a:lnTo>
                    <a:pt x="8544" y="15586"/>
                  </a:lnTo>
                  <a:lnTo>
                    <a:pt x="8442" y="15738"/>
                  </a:lnTo>
                  <a:lnTo>
                    <a:pt x="8289" y="15865"/>
                  </a:lnTo>
                  <a:lnTo>
                    <a:pt x="8137" y="15993"/>
                  </a:lnTo>
                  <a:lnTo>
                    <a:pt x="7959" y="16043"/>
                  </a:lnTo>
                  <a:lnTo>
                    <a:pt x="7755" y="16094"/>
                  </a:lnTo>
                  <a:lnTo>
                    <a:pt x="7577" y="16094"/>
                  </a:lnTo>
                  <a:lnTo>
                    <a:pt x="7374" y="16043"/>
                  </a:lnTo>
                  <a:lnTo>
                    <a:pt x="7196" y="15967"/>
                  </a:lnTo>
                  <a:lnTo>
                    <a:pt x="7043" y="15865"/>
                  </a:lnTo>
                  <a:lnTo>
                    <a:pt x="6916" y="15738"/>
                  </a:lnTo>
                  <a:lnTo>
                    <a:pt x="6815" y="15586"/>
                  </a:lnTo>
                  <a:lnTo>
                    <a:pt x="6738" y="15408"/>
                  </a:lnTo>
                  <a:lnTo>
                    <a:pt x="6713" y="15204"/>
                  </a:lnTo>
                  <a:lnTo>
                    <a:pt x="6408" y="11721"/>
                  </a:lnTo>
                  <a:lnTo>
                    <a:pt x="6332" y="11187"/>
                  </a:lnTo>
                  <a:lnTo>
                    <a:pt x="6230" y="10679"/>
                  </a:lnTo>
                  <a:lnTo>
                    <a:pt x="6103" y="10170"/>
                  </a:lnTo>
                  <a:lnTo>
                    <a:pt x="5925" y="9662"/>
                  </a:lnTo>
                  <a:lnTo>
                    <a:pt x="5721" y="9179"/>
                  </a:lnTo>
                  <a:lnTo>
                    <a:pt x="5467" y="8721"/>
                  </a:lnTo>
                  <a:lnTo>
                    <a:pt x="5187" y="8263"/>
                  </a:lnTo>
                  <a:lnTo>
                    <a:pt x="4882" y="7831"/>
                  </a:lnTo>
                  <a:lnTo>
                    <a:pt x="4832" y="7780"/>
                  </a:lnTo>
                  <a:lnTo>
                    <a:pt x="4755" y="7730"/>
                  </a:lnTo>
                  <a:lnTo>
                    <a:pt x="4654" y="7704"/>
                  </a:lnTo>
                  <a:lnTo>
                    <a:pt x="4577" y="7679"/>
                  </a:lnTo>
                  <a:lnTo>
                    <a:pt x="4476" y="7704"/>
                  </a:lnTo>
                  <a:lnTo>
                    <a:pt x="4399" y="7730"/>
                  </a:lnTo>
                  <a:lnTo>
                    <a:pt x="4323" y="7780"/>
                  </a:lnTo>
                  <a:lnTo>
                    <a:pt x="4247" y="7831"/>
                  </a:lnTo>
                  <a:lnTo>
                    <a:pt x="3942" y="8263"/>
                  </a:lnTo>
                  <a:lnTo>
                    <a:pt x="3687" y="8721"/>
                  </a:lnTo>
                  <a:lnTo>
                    <a:pt x="3433" y="9179"/>
                  </a:lnTo>
                  <a:lnTo>
                    <a:pt x="3230" y="9662"/>
                  </a:lnTo>
                  <a:lnTo>
                    <a:pt x="3052" y="10170"/>
                  </a:lnTo>
                  <a:lnTo>
                    <a:pt x="2925" y="10679"/>
                  </a:lnTo>
                  <a:lnTo>
                    <a:pt x="2823" y="11187"/>
                  </a:lnTo>
                  <a:lnTo>
                    <a:pt x="2747" y="11721"/>
                  </a:lnTo>
                  <a:lnTo>
                    <a:pt x="2442" y="15204"/>
                  </a:lnTo>
                  <a:lnTo>
                    <a:pt x="2416" y="15382"/>
                  </a:lnTo>
                  <a:lnTo>
                    <a:pt x="2340" y="15560"/>
                  </a:lnTo>
                  <a:lnTo>
                    <a:pt x="2238" y="15738"/>
                  </a:lnTo>
                  <a:lnTo>
                    <a:pt x="2086" y="15865"/>
                  </a:lnTo>
                  <a:lnTo>
                    <a:pt x="1933" y="15967"/>
                  </a:lnTo>
                  <a:lnTo>
                    <a:pt x="1755" y="16043"/>
                  </a:lnTo>
                  <a:lnTo>
                    <a:pt x="1577" y="16094"/>
                  </a:lnTo>
                  <a:lnTo>
                    <a:pt x="1374" y="16094"/>
                  </a:lnTo>
                  <a:lnTo>
                    <a:pt x="1196" y="16069"/>
                  </a:lnTo>
                  <a:lnTo>
                    <a:pt x="1018" y="15993"/>
                  </a:lnTo>
                  <a:lnTo>
                    <a:pt x="865" y="15891"/>
                  </a:lnTo>
                  <a:lnTo>
                    <a:pt x="713" y="15738"/>
                  </a:lnTo>
                  <a:lnTo>
                    <a:pt x="611" y="15586"/>
                  </a:lnTo>
                  <a:lnTo>
                    <a:pt x="535" y="15408"/>
                  </a:lnTo>
                  <a:lnTo>
                    <a:pt x="484" y="15230"/>
                  </a:lnTo>
                  <a:lnTo>
                    <a:pt x="484" y="15026"/>
                  </a:lnTo>
                  <a:lnTo>
                    <a:pt x="789" y="11543"/>
                  </a:lnTo>
                  <a:lnTo>
                    <a:pt x="840" y="11213"/>
                  </a:lnTo>
                  <a:lnTo>
                    <a:pt x="891" y="10857"/>
                  </a:lnTo>
                  <a:lnTo>
                    <a:pt x="967" y="10526"/>
                  </a:lnTo>
                  <a:lnTo>
                    <a:pt x="1043" y="10196"/>
                  </a:lnTo>
                  <a:lnTo>
                    <a:pt x="1145" y="9891"/>
                  </a:lnTo>
                  <a:lnTo>
                    <a:pt x="1272" y="9560"/>
                  </a:lnTo>
                  <a:lnTo>
                    <a:pt x="1399" y="9255"/>
                  </a:lnTo>
                  <a:lnTo>
                    <a:pt x="1552" y="8950"/>
                  </a:lnTo>
                  <a:lnTo>
                    <a:pt x="1704" y="8670"/>
                  </a:lnTo>
                  <a:lnTo>
                    <a:pt x="1882" y="8365"/>
                  </a:lnTo>
                  <a:lnTo>
                    <a:pt x="2086" y="8085"/>
                  </a:lnTo>
                  <a:lnTo>
                    <a:pt x="2289" y="7831"/>
                  </a:lnTo>
                  <a:lnTo>
                    <a:pt x="2518" y="7577"/>
                  </a:lnTo>
                  <a:lnTo>
                    <a:pt x="2747" y="7323"/>
                  </a:lnTo>
                  <a:lnTo>
                    <a:pt x="2976" y="7068"/>
                  </a:lnTo>
                  <a:lnTo>
                    <a:pt x="3255" y="6840"/>
                  </a:lnTo>
                  <a:lnTo>
                    <a:pt x="3306" y="6789"/>
                  </a:lnTo>
                  <a:lnTo>
                    <a:pt x="3357" y="6713"/>
                  </a:lnTo>
                  <a:lnTo>
                    <a:pt x="3382" y="6636"/>
                  </a:lnTo>
                  <a:lnTo>
                    <a:pt x="3382" y="6535"/>
                  </a:lnTo>
                  <a:lnTo>
                    <a:pt x="3382" y="6458"/>
                  </a:lnTo>
                  <a:lnTo>
                    <a:pt x="3357" y="6382"/>
                  </a:lnTo>
                  <a:lnTo>
                    <a:pt x="3306" y="6306"/>
                  </a:lnTo>
                  <a:lnTo>
                    <a:pt x="3255" y="6229"/>
                  </a:lnTo>
                  <a:lnTo>
                    <a:pt x="2976" y="6001"/>
                  </a:lnTo>
                  <a:lnTo>
                    <a:pt x="2747" y="5772"/>
                  </a:lnTo>
                  <a:lnTo>
                    <a:pt x="2518" y="5518"/>
                  </a:lnTo>
                  <a:lnTo>
                    <a:pt x="2289" y="5263"/>
                  </a:lnTo>
                  <a:lnTo>
                    <a:pt x="2086" y="4984"/>
                  </a:lnTo>
                  <a:lnTo>
                    <a:pt x="1882" y="4704"/>
                  </a:lnTo>
                  <a:lnTo>
                    <a:pt x="1704" y="4424"/>
                  </a:lnTo>
                  <a:lnTo>
                    <a:pt x="1552" y="4119"/>
                  </a:lnTo>
                  <a:lnTo>
                    <a:pt x="1399" y="3840"/>
                  </a:lnTo>
                  <a:lnTo>
                    <a:pt x="1272" y="3509"/>
                  </a:lnTo>
                  <a:lnTo>
                    <a:pt x="1145" y="3204"/>
                  </a:lnTo>
                  <a:lnTo>
                    <a:pt x="1043" y="2873"/>
                  </a:lnTo>
                  <a:lnTo>
                    <a:pt x="967" y="2543"/>
                  </a:lnTo>
                  <a:lnTo>
                    <a:pt x="891" y="2212"/>
                  </a:lnTo>
                  <a:lnTo>
                    <a:pt x="840" y="1882"/>
                  </a:lnTo>
                  <a:lnTo>
                    <a:pt x="789" y="1526"/>
                  </a:lnTo>
                  <a:lnTo>
                    <a:pt x="789" y="1348"/>
                  </a:lnTo>
                  <a:lnTo>
                    <a:pt x="840" y="1145"/>
                  </a:lnTo>
                  <a:lnTo>
                    <a:pt x="916" y="967"/>
                  </a:lnTo>
                  <a:lnTo>
                    <a:pt x="1018" y="814"/>
                  </a:lnTo>
                  <a:lnTo>
                    <a:pt x="1170" y="687"/>
                  </a:lnTo>
                  <a:lnTo>
                    <a:pt x="1323" y="585"/>
                  </a:lnTo>
                  <a:lnTo>
                    <a:pt x="1501" y="509"/>
                  </a:lnTo>
                  <a:lnTo>
                    <a:pt x="1679" y="483"/>
                  </a:lnTo>
                  <a:lnTo>
                    <a:pt x="1882" y="483"/>
                  </a:lnTo>
                  <a:lnTo>
                    <a:pt x="2086" y="509"/>
                  </a:lnTo>
                  <a:lnTo>
                    <a:pt x="2238" y="585"/>
                  </a:lnTo>
                  <a:lnTo>
                    <a:pt x="2391" y="712"/>
                  </a:lnTo>
                  <a:lnTo>
                    <a:pt x="2543" y="839"/>
                  </a:lnTo>
                  <a:lnTo>
                    <a:pt x="2645" y="992"/>
                  </a:lnTo>
                  <a:lnTo>
                    <a:pt x="2721" y="1170"/>
                  </a:lnTo>
                  <a:lnTo>
                    <a:pt x="2747" y="1373"/>
                  </a:lnTo>
                  <a:lnTo>
                    <a:pt x="2823" y="2009"/>
                  </a:lnTo>
                  <a:lnTo>
                    <a:pt x="2976" y="2619"/>
                  </a:lnTo>
                  <a:lnTo>
                    <a:pt x="3153" y="3229"/>
                  </a:lnTo>
                  <a:lnTo>
                    <a:pt x="3382" y="3814"/>
                  </a:lnTo>
                  <a:lnTo>
                    <a:pt x="3459" y="3890"/>
                  </a:lnTo>
                  <a:lnTo>
                    <a:pt x="3535" y="3941"/>
                  </a:lnTo>
                  <a:lnTo>
                    <a:pt x="3713" y="3941"/>
                  </a:lnTo>
                  <a:lnTo>
                    <a:pt x="3789" y="3865"/>
                  </a:lnTo>
                  <a:lnTo>
                    <a:pt x="3840" y="3789"/>
                  </a:lnTo>
                  <a:lnTo>
                    <a:pt x="3865" y="3712"/>
                  </a:lnTo>
                  <a:lnTo>
                    <a:pt x="3840" y="3611"/>
                  </a:lnTo>
                  <a:lnTo>
                    <a:pt x="3611" y="3051"/>
                  </a:lnTo>
                  <a:lnTo>
                    <a:pt x="3433" y="2492"/>
                  </a:lnTo>
                  <a:lnTo>
                    <a:pt x="3306" y="1907"/>
                  </a:lnTo>
                  <a:lnTo>
                    <a:pt x="3230" y="1323"/>
                  </a:lnTo>
                  <a:lnTo>
                    <a:pt x="3179" y="1043"/>
                  </a:lnTo>
                  <a:lnTo>
                    <a:pt x="3077" y="763"/>
                  </a:lnTo>
                  <a:lnTo>
                    <a:pt x="2899" y="534"/>
                  </a:lnTo>
                  <a:lnTo>
                    <a:pt x="2721" y="331"/>
                  </a:lnTo>
                  <a:lnTo>
                    <a:pt x="2492" y="178"/>
                  </a:lnTo>
                  <a:lnTo>
                    <a:pt x="2213" y="51"/>
                  </a:lnTo>
                  <a:lnTo>
                    <a:pt x="1933"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88" name="Google Shape;2288;g18f83eb609f_5_2948"/>
            <p:cNvSpPr/>
            <p:nvPr/>
          </p:nvSpPr>
          <p:spPr>
            <a:xfrm>
              <a:off x="2000700" y="1515675"/>
              <a:ext cx="90275" cy="154500"/>
            </a:xfrm>
            <a:custGeom>
              <a:avLst/>
              <a:gdLst/>
              <a:ahLst/>
              <a:cxnLst/>
              <a:rect l="l" t="t" r="r" b="b"/>
              <a:pathLst>
                <a:path w="3611" h="6180" extrusionOk="0">
                  <a:moveTo>
                    <a:pt x="3382" y="1"/>
                  </a:moveTo>
                  <a:lnTo>
                    <a:pt x="3280" y="26"/>
                  </a:lnTo>
                  <a:lnTo>
                    <a:pt x="3204" y="77"/>
                  </a:lnTo>
                  <a:lnTo>
                    <a:pt x="3153" y="154"/>
                  </a:lnTo>
                  <a:lnTo>
                    <a:pt x="3127" y="255"/>
                  </a:lnTo>
                  <a:lnTo>
                    <a:pt x="3127" y="3688"/>
                  </a:lnTo>
                  <a:lnTo>
                    <a:pt x="1449" y="3688"/>
                  </a:lnTo>
                  <a:lnTo>
                    <a:pt x="1449" y="1908"/>
                  </a:lnTo>
                  <a:lnTo>
                    <a:pt x="1449" y="1832"/>
                  </a:lnTo>
                  <a:lnTo>
                    <a:pt x="1399" y="1755"/>
                  </a:lnTo>
                  <a:lnTo>
                    <a:pt x="1322" y="1679"/>
                  </a:lnTo>
                  <a:lnTo>
                    <a:pt x="153" y="1679"/>
                  </a:lnTo>
                  <a:lnTo>
                    <a:pt x="76" y="1755"/>
                  </a:lnTo>
                  <a:lnTo>
                    <a:pt x="26" y="1832"/>
                  </a:lnTo>
                  <a:lnTo>
                    <a:pt x="0" y="1908"/>
                  </a:lnTo>
                  <a:lnTo>
                    <a:pt x="26" y="2010"/>
                  </a:lnTo>
                  <a:lnTo>
                    <a:pt x="76" y="2086"/>
                  </a:lnTo>
                  <a:lnTo>
                    <a:pt x="153" y="2137"/>
                  </a:lnTo>
                  <a:lnTo>
                    <a:pt x="229" y="2162"/>
                  </a:lnTo>
                  <a:lnTo>
                    <a:pt x="966" y="2162"/>
                  </a:lnTo>
                  <a:lnTo>
                    <a:pt x="966" y="5696"/>
                  </a:lnTo>
                  <a:lnTo>
                    <a:pt x="153" y="5696"/>
                  </a:lnTo>
                  <a:lnTo>
                    <a:pt x="76" y="5747"/>
                  </a:lnTo>
                  <a:lnTo>
                    <a:pt x="26" y="5823"/>
                  </a:lnTo>
                  <a:lnTo>
                    <a:pt x="0" y="5925"/>
                  </a:lnTo>
                  <a:lnTo>
                    <a:pt x="26" y="6027"/>
                  </a:lnTo>
                  <a:lnTo>
                    <a:pt x="76" y="6103"/>
                  </a:lnTo>
                  <a:lnTo>
                    <a:pt x="153" y="6154"/>
                  </a:lnTo>
                  <a:lnTo>
                    <a:pt x="229" y="6179"/>
                  </a:lnTo>
                  <a:lnTo>
                    <a:pt x="1221" y="6179"/>
                  </a:lnTo>
                  <a:lnTo>
                    <a:pt x="1322" y="6154"/>
                  </a:lnTo>
                  <a:lnTo>
                    <a:pt x="1399" y="6103"/>
                  </a:lnTo>
                  <a:lnTo>
                    <a:pt x="1449" y="6027"/>
                  </a:lnTo>
                  <a:lnTo>
                    <a:pt x="1449" y="5925"/>
                  </a:lnTo>
                  <a:lnTo>
                    <a:pt x="1449" y="4171"/>
                  </a:lnTo>
                  <a:lnTo>
                    <a:pt x="3382" y="4171"/>
                  </a:lnTo>
                  <a:lnTo>
                    <a:pt x="3483" y="4145"/>
                  </a:lnTo>
                  <a:lnTo>
                    <a:pt x="3560" y="4094"/>
                  </a:lnTo>
                  <a:lnTo>
                    <a:pt x="3610" y="4018"/>
                  </a:lnTo>
                  <a:lnTo>
                    <a:pt x="3610" y="3916"/>
                  </a:lnTo>
                  <a:lnTo>
                    <a:pt x="3610" y="255"/>
                  </a:lnTo>
                  <a:lnTo>
                    <a:pt x="3610" y="154"/>
                  </a:lnTo>
                  <a:lnTo>
                    <a:pt x="3560" y="77"/>
                  </a:lnTo>
                  <a:lnTo>
                    <a:pt x="3483" y="26"/>
                  </a:lnTo>
                  <a:lnTo>
                    <a:pt x="3382"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89" name="Google Shape;2289;g18f83eb609f_5_2948"/>
            <p:cNvSpPr/>
            <p:nvPr/>
          </p:nvSpPr>
          <p:spPr>
            <a:xfrm>
              <a:off x="2055350" y="1336450"/>
              <a:ext cx="59150" cy="174800"/>
            </a:xfrm>
            <a:custGeom>
              <a:avLst/>
              <a:gdLst/>
              <a:ahLst/>
              <a:cxnLst/>
              <a:rect l="l" t="t" r="r" b="b"/>
              <a:pathLst>
                <a:path w="2366" h="6992" extrusionOk="0">
                  <a:moveTo>
                    <a:pt x="1196" y="2187"/>
                  </a:moveTo>
                  <a:lnTo>
                    <a:pt x="1450" y="2441"/>
                  </a:lnTo>
                  <a:lnTo>
                    <a:pt x="1272" y="2441"/>
                  </a:lnTo>
                  <a:lnTo>
                    <a:pt x="1170" y="2466"/>
                  </a:lnTo>
                  <a:lnTo>
                    <a:pt x="1094" y="2517"/>
                  </a:lnTo>
                  <a:lnTo>
                    <a:pt x="1043" y="2594"/>
                  </a:lnTo>
                  <a:lnTo>
                    <a:pt x="1018" y="2695"/>
                  </a:lnTo>
                  <a:lnTo>
                    <a:pt x="1043" y="2771"/>
                  </a:lnTo>
                  <a:lnTo>
                    <a:pt x="1094" y="2848"/>
                  </a:lnTo>
                  <a:lnTo>
                    <a:pt x="1170" y="2924"/>
                  </a:lnTo>
                  <a:lnTo>
                    <a:pt x="1780" y="2924"/>
                  </a:lnTo>
                  <a:lnTo>
                    <a:pt x="1831" y="3077"/>
                  </a:lnTo>
                  <a:lnTo>
                    <a:pt x="1857" y="3255"/>
                  </a:lnTo>
                  <a:lnTo>
                    <a:pt x="1069" y="3255"/>
                  </a:lnTo>
                  <a:lnTo>
                    <a:pt x="967" y="3280"/>
                  </a:lnTo>
                  <a:lnTo>
                    <a:pt x="891" y="3331"/>
                  </a:lnTo>
                  <a:lnTo>
                    <a:pt x="840" y="3407"/>
                  </a:lnTo>
                  <a:lnTo>
                    <a:pt x="814" y="3509"/>
                  </a:lnTo>
                  <a:lnTo>
                    <a:pt x="840" y="3585"/>
                  </a:lnTo>
                  <a:lnTo>
                    <a:pt x="891" y="3661"/>
                  </a:lnTo>
                  <a:lnTo>
                    <a:pt x="967" y="3712"/>
                  </a:lnTo>
                  <a:lnTo>
                    <a:pt x="1069" y="3738"/>
                  </a:lnTo>
                  <a:lnTo>
                    <a:pt x="1857" y="3738"/>
                  </a:lnTo>
                  <a:lnTo>
                    <a:pt x="1831" y="3916"/>
                  </a:lnTo>
                  <a:lnTo>
                    <a:pt x="1780" y="4068"/>
                  </a:lnTo>
                  <a:lnTo>
                    <a:pt x="1272" y="4068"/>
                  </a:lnTo>
                  <a:lnTo>
                    <a:pt x="1170" y="4094"/>
                  </a:lnTo>
                  <a:lnTo>
                    <a:pt x="1094" y="4144"/>
                  </a:lnTo>
                  <a:lnTo>
                    <a:pt x="1043" y="4221"/>
                  </a:lnTo>
                  <a:lnTo>
                    <a:pt x="1018" y="4322"/>
                  </a:lnTo>
                  <a:lnTo>
                    <a:pt x="1043" y="4399"/>
                  </a:lnTo>
                  <a:lnTo>
                    <a:pt x="1094" y="4475"/>
                  </a:lnTo>
                  <a:lnTo>
                    <a:pt x="1170" y="4526"/>
                  </a:lnTo>
                  <a:lnTo>
                    <a:pt x="1272" y="4551"/>
                  </a:lnTo>
                  <a:lnTo>
                    <a:pt x="1450" y="4551"/>
                  </a:lnTo>
                  <a:lnTo>
                    <a:pt x="1196" y="4805"/>
                  </a:lnTo>
                  <a:lnTo>
                    <a:pt x="916" y="4551"/>
                  </a:lnTo>
                  <a:lnTo>
                    <a:pt x="789" y="4399"/>
                  </a:lnTo>
                  <a:lnTo>
                    <a:pt x="687" y="4246"/>
                  </a:lnTo>
                  <a:lnTo>
                    <a:pt x="611" y="4094"/>
                  </a:lnTo>
                  <a:lnTo>
                    <a:pt x="560" y="3916"/>
                  </a:lnTo>
                  <a:lnTo>
                    <a:pt x="509" y="3712"/>
                  </a:lnTo>
                  <a:lnTo>
                    <a:pt x="484" y="3509"/>
                  </a:lnTo>
                  <a:lnTo>
                    <a:pt x="509" y="3280"/>
                  </a:lnTo>
                  <a:lnTo>
                    <a:pt x="560" y="3077"/>
                  </a:lnTo>
                  <a:lnTo>
                    <a:pt x="611" y="2899"/>
                  </a:lnTo>
                  <a:lnTo>
                    <a:pt x="687" y="2746"/>
                  </a:lnTo>
                  <a:lnTo>
                    <a:pt x="789" y="2594"/>
                  </a:lnTo>
                  <a:lnTo>
                    <a:pt x="916" y="2466"/>
                  </a:lnTo>
                  <a:lnTo>
                    <a:pt x="1196" y="2187"/>
                  </a:lnTo>
                  <a:close/>
                  <a:moveTo>
                    <a:pt x="255" y="0"/>
                  </a:moveTo>
                  <a:lnTo>
                    <a:pt x="153" y="26"/>
                  </a:lnTo>
                  <a:lnTo>
                    <a:pt x="77" y="76"/>
                  </a:lnTo>
                  <a:lnTo>
                    <a:pt x="26" y="153"/>
                  </a:lnTo>
                  <a:lnTo>
                    <a:pt x="1" y="254"/>
                  </a:lnTo>
                  <a:lnTo>
                    <a:pt x="26" y="534"/>
                  </a:lnTo>
                  <a:lnTo>
                    <a:pt x="77" y="788"/>
                  </a:lnTo>
                  <a:lnTo>
                    <a:pt x="153" y="1017"/>
                  </a:lnTo>
                  <a:lnTo>
                    <a:pt x="255" y="1221"/>
                  </a:lnTo>
                  <a:lnTo>
                    <a:pt x="382" y="1399"/>
                  </a:lnTo>
                  <a:lnTo>
                    <a:pt x="509" y="1577"/>
                  </a:lnTo>
                  <a:lnTo>
                    <a:pt x="814" y="1882"/>
                  </a:lnTo>
                  <a:lnTo>
                    <a:pt x="509" y="2187"/>
                  </a:lnTo>
                  <a:lnTo>
                    <a:pt x="382" y="2339"/>
                  </a:lnTo>
                  <a:lnTo>
                    <a:pt x="255" y="2543"/>
                  </a:lnTo>
                  <a:lnTo>
                    <a:pt x="153" y="2746"/>
                  </a:lnTo>
                  <a:lnTo>
                    <a:pt x="77" y="2975"/>
                  </a:lnTo>
                  <a:lnTo>
                    <a:pt x="26" y="3229"/>
                  </a:lnTo>
                  <a:lnTo>
                    <a:pt x="1" y="3509"/>
                  </a:lnTo>
                  <a:lnTo>
                    <a:pt x="26" y="3788"/>
                  </a:lnTo>
                  <a:lnTo>
                    <a:pt x="77" y="4043"/>
                  </a:lnTo>
                  <a:lnTo>
                    <a:pt x="153" y="4272"/>
                  </a:lnTo>
                  <a:lnTo>
                    <a:pt x="255" y="4475"/>
                  </a:lnTo>
                  <a:lnTo>
                    <a:pt x="382" y="4653"/>
                  </a:lnTo>
                  <a:lnTo>
                    <a:pt x="509" y="4831"/>
                  </a:lnTo>
                  <a:lnTo>
                    <a:pt x="814" y="5136"/>
                  </a:lnTo>
                  <a:lnTo>
                    <a:pt x="509" y="5416"/>
                  </a:lnTo>
                  <a:lnTo>
                    <a:pt x="382" y="5594"/>
                  </a:lnTo>
                  <a:lnTo>
                    <a:pt x="255" y="5772"/>
                  </a:lnTo>
                  <a:lnTo>
                    <a:pt x="153" y="5975"/>
                  </a:lnTo>
                  <a:lnTo>
                    <a:pt x="77" y="6204"/>
                  </a:lnTo>
                  <a:lnTo>
                    <a:pt x="26" y="6458"/>
                  </a:lnTo>
                  <a:lnTo>
                    <a:pt x="1" y="6738"/>
                  </a:lnTo>
                  <a:lnTo>
                    <a:pt x="26" y="6839"/>
                  </a:lnTo>
                  <a:lnTo>
                    <a:pt x="77" y="6916"/>
                  </a:lnTo>
                  <a:lnTo>
                    <a:pt x="153" y="6967"/>
                  </a:lnTo>
                  <a:lnTo>
                    <a:pt x="255" y="6992"/>
                  </a:lnTo>
                  <a:lnTo>
                    <a:pt x="357" y="6967"/>
                  </a:lnTo>
                  <a:lnTo>
                    <a:pt x="433" y="6916"/>
                  </a:lnTo>
                  <a:lnTo>
                    <a:pt x="484" y="6839"/>
                  </a:lnTo>
                  <a:lnTo>
                    <a:pt x="484" y="6738"/>
                  </a:lnTo>
                  <a:lnTo>
                    <a:pt x="509" y="6483"/>
                  </a:lnTo>
                  <a:lnTo>
                    <a:pt x="585" y="6255"/>
                  </a:lnTo>
                  <a:lnTo>
                    <a:pt x="1119" y="6255"/>
                  </a:lnTo>
                  <a:lnTo>
                    <a:pt x="1221" y="6229"/>
                  </a:lnTo>
                  <a:lnTo>
                    <a:pt x="1297" y="6178"/>
                  </a:lnTo>
                  <a:lnTo>
                    <a:pt x="1348" y="6102"/>
                  </a:lnTo>
                  <a:lnTo>
                    <a:pt x="1348" y="6000"/>
                  </a:lnTo>
                  <a:lnTo>
                    <a:pt x="1348" y="5899"/>
                  </a:lnTo>
                  <a:lnTo>
                    <a:pt x="1297" y="5822"/>
                  </a:lnTo>
                  <a:lnTo>
                    <a:pt x="1221" y="5772"/>
                  </a:lnTo>
                  <a:lnTo>
                    <a:pt x="1119" y="5746"/>
                  </a:lnTo>
                  <a:lnTo>
                    <a:pt x="865" y="5746"/>
                  </a:lnTo>
                  <a:lnTo>
                    <a:pt x="1018" y="5594"/>
                  </a:lnTo>
                  <a:lnTo>
                    <a:pt x="1196" y="5441"/>
                  </a:lnTo>
                  <a:lnTo>
                    <a:pt x="1450" y="5695"/>
                  </a:lnTo>
                  <a:lnTo>
                    <a:pt x="1577" y="5848"/>
                  </a:lnTo>
                  <a:lnTo>
                    <a:pt x="1679" y="6000"/>
                  </a:lnTo>
                  <a:lnTo>
                    <a:pt x="1755" y="6153"/>
                  </a:lnTo>
                  <a:lnTo>
                    <a:pt x="1831" y="6331"/>
                  </a:lnTo>
                  <a:lnTo>
                    <a:pt x="1857" y="6534"/>
                  </a:lnTo>
                  <a:lnTo>
                    <a:pt x="1882" y="6738"/>
                  </a:lnTo>
                  <a:lnTo>
                    <a:pt x="1908" y="6839"/>
                  </a:lnTo>
                  <a:lnTo>
                    <a:pt x="1958" y="6916"/>
                  </a:lnTo>
                  <a:lnTo>
                    <a:pt x="2035" y="6967"/>
                  </a:lnTo>
                  <a:lnTo>
                    <a:pt x="2136" y="6992"/>
                  </a:lnTo>
                  <a:lnTo>
                    <a:pt x="2213" y="6967"/>
                  </a:lnTo>
                  <a:lnTo>
                    <a:pt x="2289" y="6916"/>
                  </a:lnTo>
                  <a:lnTo>
                    <a:pt x="2340" y="6839"/>
                  </a:lnTo>
                  <a:lnTo>
                    <a:pt x="2365" y="6738"/>
                  </a:lnTo>
                  <a:lnTo>
                    <a:pt x="2340" y="6458"/>
                  </a:lnTo>
                  <a:lnTo>
                    <a:pt x="2289" y="6204"/>
                  </a:lnTo>
                  <a:lnTo>
                    <a:pt x="2213" y="5975"/>
                  </a:lnTo>
                  <a:lnTo>
                    <a:pt x="2111" y="5772"/>
                  </a:lnTo>
                  <a:lnTo>
                    <a:pt x="1984" y="5594"/>
                  </a:lnTo>
                  <a:lnTo>
                    <a:pt x="1857" y="5416"/>
                  </a:lnTo>
                  <a:lnTo>
                    <a:pt x="1552" y="5136"/>
                  </a:lnTo>
                  <a:lnTo>
                    <a:pt x="1730" y="4958"/>
                  </a:lnTo>
                  <a:lnTo>
                    <a:pt x="1908" y="4780"/>
                  </a:lnTo>
                  <a:lnTo>
                    <a:pt x="2035" y="4577"/>
                  </a:lnTo>
                  <a:lnTo>
                    <a:pt x="2162" y="4399"/>
                  </a:lnTo>
                  <a:lnTo>
                    <a:pt x="2238" y="4195"/>
                  </a:lnTo>
                  <a:lnTo>
                    <a:pt x="2314" y="3992"/>
                  </a:lnTo>
                  <a:lnTo>
                    <a:pt x="2365" y="3763"/>
                  </a:lnTo>
                  <a:lnTo>
                    <a:pt x="2365" y="3509"/>
                  </a:lnTo>
                  <a:lnTo>
                    <a:pt x="2365" y="3255"/>
                  </a:lnTo>
                  <a:lnTo>
                    <a:pt x="2314" y="3026"/>
                  </a:lnTo>
                  <a:lnTo>
                    <a:pt x="2238" y="2797"/>
                  </a:lnTo>
                  <a:lnTo>
                    <a:pt x="2162" y="2594"/>
                  </a:lnTo>
                  <a:lnTo>
                    <a:pt x="2035" y="2416"/>
                  </a:lnTo>
                  <a:lnTo>
                    <a:pt x="1908" y="2238"/>
                  </a:lnTo>
                  <a:lnTo>
                    <a:pt x="1730" y="2060"/>
                  </a:lnTo>
                  <a:lnTo>
                    <a:pt x="1552" y="1882"/>
                  </a:lnTo>
                  <a:lnTo>
                    <a:pt x="1857" y="1577"/>
                  </a:lnTo>
                  <a:lnTo>
                    <a:pt x="1984" y="1399"/>
                  </a:lnTo>
                  <a:lnTo>
                    <a:pt x="2111" y="1221"/>
                  </a:lnTo>
                  <a:lnTo>
                    <a:pt x="2213" y="1017"/>
                  </a:lnTo>
                  <a:lnTo>
                    <a:pt x="2289" y="788"/>
                  </a:lnTo>
                  <a:lnTo>
                    <a:pt x="2340" y="534"/>
                  </a:lnTo>
                  <a:lnTo>
                    <a:pt x="2365" y="254"/>
                  </a:lnTo>
                  <a:lnTo>
                    <a:pt x="2340" y="153"/>
                  </a:lnTo>
                  <a:lnTo>
                    <a:pt x="2289" y="76"/>
                  </a:lnTo>
                  <a:lnTo>
                    <a:pt x="2213" y="26"/>
                  </a:lnTo>
                  <a:lnTo>
                    <a:pt x="2136" y="0"/>
                  </a:lnTo>
                  <a:lnTo>
                    <a:pt x="2035" y="26"/>
                  </a:lnTo>
                  <a:lnTo>
                    <a:pt x="1958" y="76"/>
                  </a:lnTo>
                  <a:lnTo>
                    <a:pt x="1908" y="153"/>
                  </a:lnTo>
                  <a:lnTo>
                    <a:pt x="1882" y="254"/>
                  </a:lnTo>
                  <a:lnTo>
                    <a:pt x="1857" y="483"/>
                  </a:lnTo>
                  <a:lnTo>
                    <a:pt x="1831" y="661"/>
                  </a:lnTo>
                  <a:lnTo>
                    <a:pt x="1755" y="839"/>
                  </a:lnTo>
                  <a:lnTo>
                    <a:pt x="1679" y="1017"/>
                  </a:lnTo>
                  <a:lnTo>
                    <a:pt x="1577" y="1144"/>
                  </a:lnTo>
                  <a:lnTo>
                    <a:pt x="1450" y="1297"/>
                  </a:lnTo>
                  <a:lnTo>
                    <a:pt x="1196" y="1551"/>
                  </a:lnTo>
                  <a:lnTo>
                    <a:pt x="1018" y="1399"/>
                  </a:lnTo>
                  <a:lnTo>
                    <a:pt x="865" y="1246"/>
                  </a:lnTo>
                  <a:lnTo>
                    <a:pt x="1119" y="1246"/>
                  </a:lnTo>
                  <a:lnTo>
                    <a:pt x="1221" y="1221"/>
                  </a:lnTo>
                  <a:lnTo>
                    <a:pt x="1297" y="1170"/>
                  </a:lnTo>
                  <a:lnTo>
                    <a:pt x="1348" y="1093"/>
                  </a:lnTo>
                  <a:lnTo>
                    <a:pt x="1348" y="992"/>
                  </a:lnTo>
                  <a:lnTo>
                    <a:pt x="1348" y="915"/>
                  </a:lnTo>
                  <a:lnTo>
                    <a:pt x="1297" y="839"/>
                  </a:lnTo>
                  <a:lnTo>
                    <a:pt x="1221" y="788"/>
                  </a:lnTo>
                  <a:lnTo>
                    <a:pt x="1119" y="763"/>
                  </a:lnTo>
                  <a:lnTo>
                    <a:pt x="585" y="763"/>
                  </a:lnTo>
                  <a:lnTo>
                    <a:pt x="509" y="534"/>
                  </a:lnTo>
                  <a:lnTo>
                    <a:pt x="484" y="254"/>
                  </a:lnTo>
                  <a:lnTo>
                    <a:pt x="484" y="153"/>
                  </a:lnTo>
                  <a:lnTo>
                    <a:pt x="433" y="76"/>
                  </a:lnTo>
                  <a:lnTo>
                    <a:pt x="357" y="26"/>
                  </a:lnTo>
                  <a:lnTo>
                    <a:pt x="255"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290" name="Google Shape;2290;g18f83eb609f_5_2948"/>
          <p:cNvSpPr/>
          <p:nvPr/>
        </p:nvSpPr>
        <p:spPr>
          <a:xfrm>
            <a:off x="8922327" y="2524792"/>
            <a:ext cx="716335" cy="595436"/>
          </a:xfrm>
          <a:custGeom>
            <a:avLst/>
            <a:gdLst/>
            <a:ahLst/>
            <a:cxnLst/>
            <a:rect l="l" t="t" r="r" b="b"/>
            <a:pathLst>
              <a:path w="16578" h="13730" extrusionOk="0">
                <a:moveTo>
                  <a:pt x="3509" y="483"/>
                </a:moveTo>
                <a:lnTo>
                  <a:pt x="3636" y="509"/>
                </a:lnTo>
                <a:lnTo>
                  <a:pt x="3738" y="585"/>
                </a:lnTo>
                <a:lnTo>
                  <a:pt x="3814" y="687"/>
                </a:lnTo>
                <a:lnTo>
                  <a:pt x="3839" y="814"/>
                </a:lnTo>
                <a:lnTo>
                  <a:pt x="3814" y="941"/>
                </a:lnTo>
                <a:lnTo>
                  <a:pt x="3738" y="1043"/>
                </a:lnTo>
                <a:lnTo>
                  <a:pt x="3636" y="1119"/>
                </a:lnTo>
                <a:lnTo>
                  <a:pt x="3509" y="1144"/>
                </a:lnTo>
                <a:lnTo>
                  <a:pt x="3382" y="1119"/>
                </a:lnTo>
                <a:lnTo>
                  <a:pt x="3280" y="1043"/>
                </a:lnTo>
                <a:lnTo>
                  <a:pt x="3204" y="941"/>
                </a:lnTo>
                <a:lnTo>
                  <a:pt x="3178" y="814"/>
                </a:lnTo>
                <a:lnTo>
                  <a:pt x="3204" y="687"/>
                </a:lnTo>
                <a:lnTo>
                  <a:pt x="3280" y="585"/>
                </a:lnTo>
                <a:lnTo>
                  <a:pt x="3382" y="509"/>
                </a:lnTo>
                <a:lnTo>
                  <a:pt x="3509" y="483"/>
                </a:lnTo>
                <a:close/>
                <a:moveTo>
                  <a:pt x="7933" y="483"/>
                </a:moveTo>
                <a:lnTo>
                  <a:pt x="8060" y="509"/>
                </a:lnTo>
                <a:lnTo>
                  <a:pt x="8162" y="585"/>
                </a:lnTo>
                <a:lnTo>
                  <a:pt x="8213" y="687"/>
                </a:lnTo>
                <a:lnTo>
                  <a:pt x="8238" y="814"/>
                </a:lnTo>
                <a:lnTo>
                  <a:pt x="8213" y="941"/>
                </a:lnTo>
                <a:lnTo>
                  <a:pt x="8162" y="1043"/>
                </a:lnTo>
                <a:lnTo>
                  <a:pt x="8060" y="1119"/>
                </a:lnTo>
                <a:lnTo>
                  <a:pt x="7933" y="1144"/>
                </a:lnTo>
                <a:lnTo>
                  <a:pt x="7806" y="1119"/>
                </a:lnTo>
                <a:lnTo>
                  <a:pt x="7679" y="1043"/>
                </a:lnTo>
                <a:lnTo>
                  <a:pt x="7628" y="941"/>
                </a:lnTo>
                <a:lnTo>
                  <a:pt x="7602" y="814"/>
                </a:lnTo>
                <a:lnTo>
                  <a:pt x="7628" y="687"/>
                </a:lnTo>
                <a:lnTo>
                  <a:pt x="7679" y="585"/>
                </a:lnTo>
                <a:lnTo>
                  <a:pt x="7806" y="509"/>
                </a:lnTo>
                <a:lnTo>
                  <a:pt x="7933" y="483"/>
                </a:lnTo>
                <a:close/>
                <a:moveTo>
                  <a:pt x="5848" y="4602"/>
                </a:moveTo>
                <a:lnTo>
                  <a:pt x="5950" y="4628"/>
                </a:lnTo>
                <a:lnTo>
                  <a:pt x="6051" y="4704"/>
                </a:lnTo>
                <a:lnTo>
                  <a:pt x="6153" y="4780"/>
                </a:lnTo>
                <a:lnTo>
                  <a:pt x="6229" y="4856"/>
                </a:lnTo>
                <a:lnTo>
                  <a:pt x="6280" y="4958"/>
                </a:lnTo>
                <a:lnTo>
                  <a:pt x="6306" y="5085"/>
                </a:lnTo>
                <a:lnTo>
                  <a:pt x="6331" y="5212"/>
                </a:lnTo>
                <a:lnTo>
                  <a:pt x="6306" y="5339"/>
                </a:lnTo>
                <a:lnTo>
                  <a:pt x="6280" y="5441"/>
                </a:lnTo>
                <a:lnTo>
                  <a:pt x="6229" y="5543"/>
                </a:lnTo>
                <a:lnTo>
                  <a:pt x="6153" y="5644"/>
                </a:lnTo>
                <a:lnTo>
                  <a:pt x="6051" y="5721"/>
                </a:lnTo>
                <a:lnTo>
                  <a:pt x="5950" y="5772"/>
                </a:lnTo>
                <a:lnTo>
                  <a:pt x="5848" y="5797"/>
                </a:lnTo>
                <a:lnTo>
                  <a:pt x="5721" y="5822"/>
                </a:lnTo>
                <a:lnTo>
                  <a:pt x="5594" y="5797"/>
                </a:lnTo>
                <a:lnTo>
                  <a:pt x="5492" y="5772"/>
                </a:lnTo>
                <a:lnTo>
                  <a:pt x="5365" y="5721"/>
                </a:lnTo>
                <a:lnTo>
                  <a:pt x="5289" y="5644"/>
                </a:lnTo>
                <a:lnTo>
                  <a:pt x="5212" y="5568"/>
                </a:lnTo>
                <a:lnTo>
                  <a:pt x="5162" y="5467"/>
                </a:lnTo>
                <a:lnTo>
                  <a:pt x="5111" y="5339"/>
                </a:lnTo>
                <a:lnTo>
                  <a:pt x="5111" y="5238"/>
                </a:lnTo>
                <a:lnTo>
                  <a:pt x="5111" y="5212"/>
                </a:lnTo>
                <a:lnTo>
                  <a:pt x="5111" y="5085"/>
                </a:lnTo>
                <a:lnTo>
                  <a:pt x="5136" y="4983"/>
                </a:lnTo>
                <a:lnTo>
                  <a:pt x="5212" y="4882"/>
                </a:lnTo>
                <a:lnTo>
                  <a:pt x="5263" y="4780"/>
                </a:lnTo>
                <a:lnTo>
                  <a:pt x="5365" y="4704"/>
                </a:lnTo>
                <a:lnTo>
                  <a:pt x="5467" y="4653"/>
                </a:lnTo>
                <a:lnTo>
                  <a:pt x="5594" y="4602"/>
                </a:lnTo>
                <a:close/>
                <a:moveTo>
                  <a:pt x="4679" y="5619"/>
                </a:moveTo>
                <a:lnTo>
                  <a:pt x="4755" y="5746"/>
                </a:lnTo>
                <a:lnTo>
                  <a:pt x="4856" y="5899"/>
                </a:lnTo>
                <a:lnTo>
                  <a:pt x="4043" y="6356"/>
                </a:lnTo>
                <a:lnTo>
                  <a:pt x="3967" y="6204"/>
                </a:lnTo>
                <a:lnTo>
                  <a:pt x="3865" y="6077"/>
                </a:lnTo>
                <a:lnTo>
                  <a:pt x="4679" y="5619"/>
                </a:lnTo>
                <a:close/>
                <a:moveTo>
                  <a:pt x="3128" y="6153"/>
                </a:moveTo>
                <a:lnTo>
                  <a:pt x="3255" y="6204"/>
                </a:lnTo>
                <a:lnTo>
                  <a:pt x="3356" y="6255"/>
                </a:lnTo>
                <a:lnTo>
                  <a:pt x="3433" y="6331"/>
                </a:lnTo>
                <a:lnTo>
                  <a:pt x="3509" y="6433"/>
                </a:lnTo>
                <a:lnTo>
                  <a:pt x="3585" y="6534"/>
                </a:lnTo>
                <a:lnTo>
                  <a:pt x="3611" y="6636"/>
                </a:lnTo>
                <a:lnTo>
                  <a:pt x="3636" y="6763"/>
                </a:lnTo>
                <a:lnTo>
                  <a:pt x="3611" y="6890"/>
                </a:lnTo>
                <a:lnTo>
                  <a:pt x="3585" y="6992"/>
                </a:lnTo>
                <a:lnTo>
                  <a:pt x="3509" y="7119"/>
                </a:lnTo>
                <a:lnTo>
                  <a:pt x="3433" y="7195"/>
                </a:lnTo>
                <a:lnTo>
                  <a:pt x="3356" y="7272"/>
                </a:lnTo>
                <a:lnTo>
                  <a:pt x="3255" y="7323"/>
                </a:lnTo>
                <a:lnTo>
                  <a:pt x="3128" y="7373"/>
                </a:lnTo>
                <a:lnTo>
                  <a:pt x="2899" y="7373"/>
                </a:lnTo>
                <a:lnTo>
                  <a:pt x="2772" y="7323"/>
                </a:lnTo>
                <a:lnTo>
                  <a:pt x="2670" y="7272"/>
                </a:lnTo>
                <a:lnTo>
                  <a:pt x="2568" y="7195"/>
                </a:lnTo>
                <a:lnTo>
                  <a:pt x="2492" y="7119"/>
                </a:lnTo>
                <a:lnTo>
                  <a:pt x="2441" y="6992"/>
                </a:lnTo>
                <a:lnTo>
                  <a:pt x="2416" y="6890"/>
                </a:lnTo>
                <a:lnTo>
                  <a:pt x="2390" y="6763"/>
                </a:lnTo>
                <a:lnTo>
                  <a:pt x="2416" y="6636"/>
                </a:lnTo>
                <a:lnTo>
                  <a:pt x="2441" y="6534"/>
                </a:lnTo>
                <a:lnTo>
                  <a:pt x="2492" y="6433"/>
                </a:lnTo>
                <a:lnTo>
                  <a:pt x="2568" y="6331"/>
                </a:lnTo>
                <a:lnTo>
                  <a:pt x="2670" y="6255"/>
                </a:lnTo>
                <a:lnTo>
                  <a:pt x="2772" y="6204"/>
                </a:lnTo>
                <a:lnTo>
                  <a:pt x="2899" y="6153"/>
                </a:lnTo>
                <a:close/>
                <a:moveTo>
                  <a:pt x="8543" y="6153"/>
                </a:moveTo>
                <a:lnTo>
                  <a:pt x="8645" y="6204"/>
                </a:lnTo>
                <a:lnTo>
                  <a:pt x="8772" y="6255"/>
                </a:lnTo>
                <a:lnTo>
                  <a:pt x="8848" y="6331"/>
                </a:lnTo>
                <a:lnTo>
                  <a:pt x="8924" y="6433"/>
                </a:lnTo>
                <a:lnTo>
                  <a:pt x="8975" y="6534"/>
                </a:lnTo>
                <a:lnTo>
                  <a:pt x="9026" y="6636"/>
                </a:lnTo>
                <a:lnTo>
                  <a:pt x="9026" y="6763"/>
                </a:lnTo>
                <a:lnTo>
                  <a:pt x="9026" y="6890"/>
                </a:lnTo>
                <a:lnTo>
                  <a:pt x="8975" y="6992"/>
                </a:lnTo>
                <a:lnTo>
                  <a:pt x="8924" y="7119"/>
                </a:lnTo>
                <a:lnTo>
                  <a:pt x="8848" y="7195"/>
                </a:lnTo>
                <a:lnTo>
                  <a:pt x="8772" y="7272"/>
                </a:lnTo>
                <a:lnTo>
                  <a:pt x="8645" y="7323"/>
                </a:lnTo>
                <a:lnTo>
                  <a:pt x="8543" y="7373"/>
                </a:lnTo>
                <a:lnTo>
                  <a:pt x="8289" y="7373"/>
                </a:lnTo>
                <a:lnTo>
                  <a:pt x="8187" y="7323"/>
                </a:lnTo>
                <a:lnTo>
                  <a:pt x="8085" y="7272"/>
                </a:lnTo>
                <a:lnTo>
                  <a:pt x="7984" y="7195"/>
                </a:lnTo>
                <a:lnTo>
                  <a:pt x="7907" y="7119"/>
                </a:lnTo>
                <a:lnTo>
                  <a:pt x="7857" y="6992"/>
                </a:lnTo>
                <a:lnTo>
                  <a:pt x="7806" y="6890"/>
                </a:lnTo>
                <a:lnTo>
                  <a:pt x="7806" y="6763"/>
                </a:lnTo>
                <a:lnTo>
                  <a:pt x="7806" y="6636"/>
                </a:lnTo>
                <a:lnTo>
                  <a:pt x="7857" y="6534"/>
                </a:lnTo>
                <a:lnTo>
                  <a:pt x="7907" y="6433"/>
                </a:lnTo>
                <a:lnTo>
                  <a:pt x="7984" y="6331"/>
                </a:lnTo>
                <a:lnTo>
                  <a:pt x="8085" y="6255"/>
                </a:lnTo>
                <a:lnTo>
                  <a:pt x="8187" y="6204"/>
                </a:lnTo>
                <a:lnTo>
                  <a:pt x="8289" y="6153"/>
                </a:lnTo>
                <a:close/>
                <a:moveTo>
                  <a:pt x="12153" y="6585"/>
                </a:moveTo>
                <a:lnTo>
                  <a:pt x="12713" y="7348"/>
                </a:lnTo>
                <a:lnTo>
                  <a:pt x="12586" y="7424"/>
                </a:lnTo>
                <a:lnTo>
                  <a:pt x="12459" y="7551"/>
                </a:lnTo>
                <a:lnTo>
                  <a:pt x="11899" y="6763"/>
                </a:lnTo>
                <a:lnTo>
                  <a:pt x="12026" y="6687"/>
                </a:lnTo>
                <a:lnTo>
                  <a:pt x="12153" y="6585"/>
                </a:lnTo>
                <a:close/>
                <a:moveTo>
                  <a:pt x="15764" y="8009"/>
                </a:moveTo>
                <a:lnTo>
                  <a:pt x="15891" y="8034"/>
                </a:lnTo>
                <a:lnTo>
                  <a:pt x="15993" y="8085"/>
                </a:lnTo>
                <a:lnTo>
                  <a:pt x="16069" y="8187"/>
                </a:lnTo>
                <a:lnTo>
                  <a:pt x="16094" y="8314"/>
                </a:lnTo>
                <a:lnTo>
                  <a:pt x="16069" y="8441"/>
                </a:lnTo>
                <a:lnTo>
                  <a:pt x="15993" y="8568"/>
                </a:lnTo>
                <a:lnTo>
                  <a:pt x="15891" y="8619"/>
                </a:lnTo>
                <a:lnTo>
                  <a:pt x="15764" y="8645"/>
                </a:lnTo>
                <a:lnTo>
                  <a:pt x="15637" y="8619"/>
                </a:lnTo>
                <a:lnTo>
                  <a:pt x="15535" y="8568"/>
                </a:lnTo>
                <a:lnTo>
                  <a:pt x="15459" y="8441"/>
                </a:lnTo>
                <a:lnTo>
                  <a:pt x="15433" y="8314"/>
                </a:lnTo>
                <a:lnTo>
                  <a:pt x="15459" y="8187"/>
                </a:lnTo>
                <a:lnTo>
                  <a:pt x="15535" y="8085"/>
                </a:lnTo>
                <a:lnTo>
                  <a:pt x="15637" y="8034"/>
                </a:lnTo>
                <a:lnTo>
                  <a:pt x="15764" y="8009"/>
                </a:lnTo>
                <a:close/>
                <a:moveTo>
                  <a:pt x="8569" y="7856"/>
                </a:moveTo>
                <a:lnTo>
                  <a:pt x="8569" y="8797"/>
                </a:lnTo>
                <a:lnTo>
                  <a:pt x="8263" y="8797"/>
                </a:lnTo>
                <a:lnTo>
                  <a:pt x="8263" y="7856"/>
                </a:lnTo>
                <a:close/>
                <a:moveTo>
                  <a:pt x="13221" y="7704"/>
                </a:moveTo>
                <a:lnTo>
                  <a:pt x="13348" y="7729"/>
                </a:lnTo>
                <a:lnTo>
                  <a:pt x="13450" y="7755"/>
                </a:lnTo>
                <a:lnTo>
                  <a:pt x="13552" y="7806"/>
                </a:lnTo>
                <a:lnTo>
                  <a:pt x="13653" y="7882"/>
                </a:lnTo>
                <a:lnTo>
                  <a:pt x="13730" y="7984"/>
                </a:lnTo>
                <a:lnTo>
                  <a:pt x="13781" y="8085"/>
                </a:lnTo>
                <a:lnTo>
                  <a:pt x="13831" y="8212"/>
                </a:lnTo>
                <a:lnTo>
                  <a:pt x="13831" y="8314"/>
                </a:lnTo>
                <a:lnTo>
                  <a:pt x="13831" y="8441"/>
                </a:lnTo>
                <a:lnTo>
                  <a:pt x="13781" y="8568"/>
                </a:lnTo>
                <a:lnTo>
                  <a:pt x="13730" y="8670"/>
                </a:lnTo>
                <a:lnTo>
                  <a:pt x="13653" y="8746"/>
                </a:lnTo>
                <a:lnTo>
                  <a:pt x="13552" y="8823"/>
                </a:lnTo>
                <a:lnTo>
                  <a:pt x="13450" y="8899"/>
                </a:lnTo>
                <a:lnTo>
                  <a:pt x="13348" y="8924"/>
                </a:lnTo>
                <a:lnTo>
                  <a:pt x="13221" y="8950"/>
                </a:lnTo>
                <a:lnTo>
                  <a:pt x="13094" y="8924"/>
                </a:lnTo>
                <a:lnTo>
                  <a:pt x="12992" y="8899"/>
                </a:lnTo>
                <a:lnTo>
                  <a:pt x="12865" y="8823"/>
                </a:lnTo>
                <a:lnTo>
                  <a:pt x="12789" y="8746"/>
                </a:lnTo>
                <a:lnTo>
                  <a:pt x="12713" y="8670"/>
                </a:lnTo>
                <a:lnTo>
                  <a:pt x="12662" y="8568"/>
                </a:lnTo>
                <a:lnTo>
                  <a:pt x="12611" y="8441"/>
                </a:lnTo>
                <a:lnTo>
                  <a:pt x="12611" y="8314"/>
                </a:lnTo>
                <a:lnTo>
                  <a:pt x="12611" y="8212"/>
                </a:lnTo>
                <a:lnTo>
                  <a:pt x="12662" y="8085"/>
                </a:lnTo>
                <a:lnTo>
                  <a:pt x="12713" y="7984"/>
                </a:lnTo>
                <a:lnTo>
                  <a:pt x="12789" y="7882"/>
                </a:lnTo>
                <a:lnTo>
                  <a:pt x="12865" y="7806"/>
                </a:lnTo>
                <a:lnTo>
                  <a:pt x="12992" y="7755"/>
                </a:lnTo>
                <a:lnTo>
                  <a:pt x="13094" y="7729"/>
                </a:lnTo>
                <a:lnTo>
                  <a:pt x="13221" y="7704"/>
                </a:lnTo>
                <a:close/>
                <a:moveTo>
                  <a:pt x="10450" y="6356"/>
                </a:moveTo>
                <a:lnTo>
                  <a:pt x="10526" y="6484"/>
                </a:lnTo>
                <a:lnTo>
                  <a:pt x="10603" y="6585"/>
                </a:lnTo>
                <a:lnTo>
                  <a:pt x="10730" y="6661"/>
                </a:lnTo>
                <a:lnTo>
                  <a:pt x="10831" y="6738"/>
                </a:lnTo>
                <a:lnTo>
                  <a:pt x="10958" y="6814"/>
                </a:lnTo>
                <a:lnTo>
                  <a:pt x="11086" y="6865"/>
                </a:lnTo>
                <a:lnTo>
                  <a:pt x="11238" y="6890"/>
                </a:lnTo>
                <a:lnTo>
                  <a:pt x="11391" y="6890"/>
                </a:lnTo>
                <a:lnTo>
                  <a:pt x="12179" y="7984"/>
                </a:lnTo>
                <a:lnTo>
                  <a:pt x="12128" y="8162"/>
                </a:lnTo>
                <a:lnTo>
                  <a:pt x="12128" y="8314"/>
                </a:lnTo>
                <a:lnTo>
                  <a:pt x="12128" y="8517"/>
                </a:lnTo>
                <a:lnTo>
                  <a:pt x="12204" y="8721"/>
                </a:lnTo>
                <a:lnTo>
                  <a:pt x="12281" y="8899"/>
                </a:lnTo>
                <a:lnTo>
                  <a:pt x="12408" y="9051"/>
                </a:lnTo>
                <a:lnTo>
                  <a:pt x="12357" y="9102"/>
                </a:lnTo>
                <a:lnTo>
                  <a:pt x="11823" y="9840"/>
                </a:lnTo>
                <a:lnTo>
                  <a:pt x="11619" y="9763"/>
                </a:lnTo>
                <a:lnTo>
                  <a:pt x="11391" y="9738"/>
                </a:lnTo>
                <a:lnTo>
                  <a:pt x="11238" y="9763"/>
                </a:lnTo>
                <a:lnTo>
                  <a:pt x="11086" y="9789"/>
                </a:lnTo>
                <a:lnTo>
                  <a:pt x="10958" y="9840"/>
                </a:lnTo>
                <a:lnTo>
                  <a:pt x="10831" y="9890"/>
                </a:lnTo>
                <a:lnTo>
                  <a:pt x="10730" y="9967"/>
                </a:lnTo>
                <a:lnTo>
                  <a:pt x="10603" y="10068"/>
                </a:lnTo>
                <a:lnTo>
                  <a:pt x="10526" y="10170"/>
                </a:lnTo>
                <a:lnTo>
                  <a:pt x="10450" y="10297"/>
                </a:lnTo>
                <a:lnTo>
                  <a:pt x="9509" y="9992"/>
                </a:lnTo>
                <a:lnTo>
                  <a:pt x="9509" y="9840"/>
                </a:lnTo>
                <a:lnTo>
                  <a:pt x="9509" y="9687"/>
                </a:lnTo>
                <a:lnTo>
                  <a:pt x="9458" y="9560"/>
                </a:lnTo>
                <a:lnTo>
                  <a:pt x="9408" y="9433"/>
                </a:lnTo>
                <a:lnTo>
                  <a:pt x="9357" y="9306"/>
                </a:lnTo>
                <a:lnTo>
                  <a:pt x="9280" y="9204"/>
                </a:lnTo>
                <a:lnTo>
                  <a:pt x="9179" y="9077"/>
                </a:lnTo>
                <a:lnTo>
                  <a:pt x="9077" y="9001"/>
                </a:lnTo>
                <a:lnTo>
                  <a:pt x="9077" y="7653"/>
                </a:lnTo>
                <a:lnTo>
                  <a:pt x="9179" y="7551"/>
                </a:lnTo>
                <a:lnTo>
                  <a:pt x="9280" y="7450"/>
                </a:lnTo>
                <a:lnTo>
                  <a:pt x="9357" y="7348"/>
                </a:lnTo>
                <a:lnTo>
                  <a:pt x="9408" y="7221"/>
                </a:lnTo>
                <a:lnTo>
                  <a:pt x="9458" y="7094"/>
                </a:lnTo>
                <a:lnTo>
                  <a:pt x="9509" y="6941"/>
                </a:lnTo>
                <a:lnTo>
                  <a:pt x="9509" y="6814"/>
                </a:lnTo>
                <a:lnTo>
                  <a:pt x="9509" y="6661"/>
                </a:lnTo>
                <a:lnTo>
                  <a:pt x="10450" y="6356"/>
                </a:lnTo>
                <a:close/>
                <a:moveTo>
                  <a:pt x="3128" y="9280"/>
                </a:moveTo>
                <a:lnTo>
                  <a:pt x="3255" y="9331"/>
                </a:lnTo>
                <a:lnTo>
                  <a:pt x="3356" y="9382"/>
                </a:lnTo>
                <a:lnTo>
                  <a:pt x="3458" y="9458"/>
                </a:lnTo>
                <a:lnTo>
                  <a:pt x="3534" y="9560"/>
                </a:lnTo>
                <a:lnTo>
                  <a:pt x="3585" y="9662"/>
                </a:lnTo>
                <a:lnTo>
                  <a:pt x="3611" y="9763"/>
                </a:lnTo>
                <a:lnTo>
                  <a:pt x="3636" y="9890"/>
                </a:lnTo>
                <a:lnTo>
                  <a:pt x="3636" y="9916"/>
                </a:lnTo>
                <a:lnTo>
                  <a:pt x="3611" y="10018"/>
                </a:lnTo>
                <a:lnTo>
                  <a:pt x="3560" y="10145"/>
                </a:lnTo>
                <a:lnTo>
                  <a:pt x="3509" y="10246"/>
                </a:lnTo>
                <a:lnTo>
                  <a:pt x="3433" y="10323"/>
                </a:lnTo>
                <a:lnTo>
                  <a:pt x="3356" y="10399"/>
                </a:lnTo>
                <a:lnTo>
                  <a:pt x="3255" y="10450"/>
                </a:lnTo>
                <a:lnTo>
                  <a:pt x="3128" y="10475"/>
                </a:lnTo>
                <a:lnTo>
                  <a:pt x="3000" y="10501"/>
                </a:lnTo>
                <a:lnTo>
                  <a:pt x="2899" y="10475"/>
                </a:lnTo>
                <a:lnTo>
                  <a:pt x="2772" y="10450"/>
                </a:lnTo>
                <a:lnTo>
                  <a:pt x="2670" y="10399"/>
                </a:lnTo>
                <a:lnTo>
                  <a:pt x="2568" y="10323"/>
                </a:lnTo>
                <a:lnTo>
                  <a:pt x="2492" y="10221"/>
                </a:lnTo>
                <a:lnTo>
                  <a:pt x="2441" y="10119"/>
                </a:lnTo>
                <a:lnTo>
                  <a:pt x="2416" y="10018"/>
                </a:lnTo>
                <a:lnTo>
                  <a:pt x="2390" y="9890"/>
                </a:lnTo>
                <a:lnTo>
                  <a:pt x="2416" y="9763"/>
                </a:lnTo>
                <a:lnTo>
                  <a:pt x="2441" y="9636"/>
                </a:lnTo>
                <a:lnTo>
                  <a:pt x="2492" y="9534"/>
                </a:lnTo>
                <a:lnTo>
                  <a:pt x="2568" y="9458"/>
                </a:lnTo>
                <a:lnTo>
                  <a:pt x="2670" y="9382"/>
                </a:lnTo>
                <a:lnTo>
                  <a:pt x="2772" y="9331"/>
                </a:lnTo>
                <a:lnTo>
                  <a:pt x="2899" y="9280"/>
                </a:lnTo>
                <a:close/>
                <a:moveTo>
                  <a:pt x="8543" y="9280"/>
                </a:moveTo>
                <a:lnTo>
                  <a:pt x="8645" y="9331"/>
                </a:lnTo>
                <a:lnTo>
                  <a:pt x="8772" y="9382"/>
                </a:lnTo>
                <a:lnTo>
                  <a:pt x="8848" y="9458"/>
                </a:lnTo>
                <a:lnTo>
                  <a:pt x="8924" y="9534"/>
                </a:lnTo>
                <a:lnTo>
                  <a:pt x="8975" y="9636"/>
                </a:lnTo>
                <a:lnTo>
                  <a:pt x="9026" y="9763"/>
                </a:lnTo>
                <a:lnTo>
                  <a:pt x="9026" y="9890"/>
                </a:lnTo>
                <a:lnTo>
                  <a:pt x="9026" y="10018"/>
                </a:lnTo>
                <a:lnTo>
                  <a:pt x="8975" y="10119"/>
                </a:lnTo>
                <a:lnTo>
                  <a:pt x="8924" y="10221"/>
                </a:lnTo>
                <a:lnTo>
                  <a:pt x="8848" y="10323"/>
                </a:lnTo>
                <a:lnTo>
                  <a:pt x="8772" y="10399"/>
                </a:lnTo>
                <a:lnTo>
                  <a:pt x="8645" y="10450"/>
                </a:lnTo>
                <a:lnTo>
                  <a:pt x="8543" y="10475"/>
                </a:lnTo>
                <a:lnTo>
                  <a:pt x="8416" y="10501"/>
                </a:lnTo>
                <a:lnTo>
                  <a:pt x="8289" y="10475"/>
                </a:lnTo>
                <a:lnTo>
                  <a:pt x="8187" y="10450"/>
                </a:lnTo>
                <a:lnTo>
                  <a:pt x="8085" y="10399"/>
                </a:lnTo>
                <a:lnTo>
                  <a:pt x="7984" y="10323"/>
                </a:lnTo>
                <a:lnTo>
                  <a:pt x="7907" y="10221"/>
                </a:lnTo>
                <a:lnTo>
                  <a:pt x="7857" y="10119"/>
                </a:lnTo>
                <a:lnTo>
                  <a:pt x="7806" y="10018"/>
                </a:lnTo>
                <a:lnTo>
                  <a:pt x="7806" y="9890"/>
                </a:lnTo>
                <a:lnTo>
                  <a:pt x="7806" y="9763"/>
                </a:lnTo>
                <a:lnTo>
                  <a:pt x="7857" y="9636"/>
                </a:lnTo>
                <a:lnTo>
                  <a:pt x="7907" y="9534"/>
                </a:lnTo>
                <a:lnTo>
                  <a:pt x="7984" y="9458"/>
                </a:lnTo>
                <a:lnTo>
                  <a:pt x="8085" y="9382"/>
                </a:lnTo>
                <a:lnTo>
                  <a:pt x="8187" y="9331"/>
                </a:lnTo>
                <a:lnTo>
                  <a:pt x="8289" y="9280"/>
                </a:lnTo>
                <a:close/>
                <a:moveTo>
                  <a:pt x="6509" y="5950"/>
                </a:moveTo>
                <a:lnTo>
                  <a:pt x="7374" y="6433"/>
                </a:lnTo>
                <a:lnTo>
                  <a:pt x="7323" y="6585"/>
                </a:lnTo>
                <a:lnTo>
                  <a:pt x="7323" y="6763"/>
                </a:lnTo>
                <a:lnTo>
                  <a:pt x="7323" y="6890"/>
                </a:lnTo>
                <a:lnTo>
                  <a:pt x="7348" y="7017"/>
                </a:lnTo>
                <a:lnTo>
                  <a:pt x="7399" y="7145"/>
                </a:lnTo>
                <a:lnTo>
                  <a:pt x="7450" y="7272"/>
                </a:lnTo>
                <a:lnTo>
                  <a:pt x="7577" y="7475"/>
                </a:lnTo>
                <a:lnTo>
                  <a:pt x="7780" y="7653"/>
                </a:lnTo>
                <a:lnTo>
                  <a:pt x="7780" y="9001"/>
                </a:lnTo>
                <a:lnTo>
                  <a:pt x="7577" y="9179"/>
                </a:lnTo>
                <a:lnTo>
                  <a:pt x="7450" y="9382"/>
                </a:lnTo>
                <a:lnTo>
                  <a:pt x="7399" y="9509"/>
                </a:lnTo>
                <a:lnTo>
                  <a:pt x="7348" y="9611"/>
                </a:lnTo>
                <a:lnTo>
                  <a:pt x="7323" y="9763"/>
                </a:lnTo>
                <a:lnTo>
                  <a:pt x="7323" y="9890"/>
                </a:lnTo>
                <a:lnTo>
                  <a:pt x="7323" y="10043"/>
                </a:lnTo>
                <a:lnTo>
                  <a:pt x="7374" y="10221"/>
                </a:lnTo>
                <a:lnTo>
                  <a:pt x="6509" y="10704"/>
                </a:lnTo>
                <a:lnTo>
                  <a:pt x="6357" y="10551"/>
                </a:lnTo>
                <a:lnTo>
                  <a:pt x="6153" y="10450"/>
                </a:lnTo>
                <a:lnTo>
                  <a:pt x="5950" y="10373"/>
                </a:lnTo>
                <a:lnTo>
                  <a:pt x="5721" y="10348"/>
                </a:lnTo>
                <a:lnTo>
                  <a:pt x="5492" y="10373"/>
                </a:lnTo>
                <a:lnTo>
                  <a:pt x="5263" y="10450"/>
                </a:lnTo>
                <a:lnTo>
                  <a:pt x="4094" y="9763"/>
                </a:lnTo>
                <a:lnTo>
                  <a:pt x="4068" y="9585"/>
                </a:lnTo>
                <a:lnTo>
                  <a:pt x="4017" y="9433"/>
                </a:lnTo>
                <a:lnTo>
                  <a:pt x="3941" y="9280"/>
                </a:lnTo>
                <a:lnTo>
                  <a:pt x="3839" y="9153"/>
                </a:lnTo>
                <a:lnTo>
                  <a:pt x="3712" y="9026"/>
                </a:lnTo>
                <a:lnTo>
                  <a:pt x="3560" y="8950"/>
                </a:lnTo>
                <a:lnTo>
                  <a:pt x="3407" y="8873"/>
                </a:lnTo>
                <a:lnTo>
                  <a:pt x="3255" y="8823"/>
                </a:lnTo>
                <a:lnTo>
                  <a:pt x="3255" y="7831"/>
                </a:lnTo>
                <a:lnTo>
                  <a:pt x="3407" y="7780"/>
                </a:lnTo>
                <a:lnTo>
                  <a:pt x="3560" y="7704"/>
                </a:lnTo>
                <a:lnTo>
                  <a:pt x="3712" y="7602"/>
                </a:lnTo>
                <a:lnTo>
                  <a:pt x="3839" y="7500"/>
                </a:lnTo>
                <a:lnTo>
                  <a:pt x="3941" y="7373"/>
                </a:lnTo>
                <a:lnTo>
                  <a:pt x="4017" y="7221"/>
                </a:lnTo>
                <a:lnTo>
                  <a:pt x="4068" y="7043"/>
                </a:lnTo>
                <a:lnTo>
                  <a:pt x="4094" y="6890"/>
                </a:lnTo>
                <a:lnTo>
                  <a:pt x="5263" y="6204"/>
                </a:lnTo>
                <a:lnTo>
                  <a:pt x="5492" y="6280"/>
                </a:lnTo>
                <a:lnTo>
                  <a:pt x="5721" y="6306"/>
                </a:lnTo>
                <a:lnTo>
                  <a:pt x="5950" y="6280"/>
                </a:lnTo>
                <a:lnTo>
                  <a:pt x="6153" y="6204"/>
                </a:lnTo>
                <a:lnTo>
                  <a:pt x="6357" y="6102"/>
                </a:lnTo>
                <a:lnTo>
                  <a:pt x="6509" y="5950"/>
                </a:lnTo>
                <a:close/>
                <a:moveTo>
                  <a:pt x="4043" y="10297"/>
                </a:moveTo>
                <a:lnTo>
                  <a:pt x="4856" y="10755"/>
                </a:lnTo>
                <a:lnTo>
                  <a:pt x="4755" y="10907"/>
                </a:lnTo>
                <a:lnTo>
                  <a:pt x="4679" y="11035"/>
                </a:lnTo>
                <a:lnTo>
                  <a:pt x="3865" y="10577"/>
                </a:lnTo>
                <a:lnTo>
                  <a:pt x="3967" y="10424"/>
                </a:lnTo>
                <a:lnTo>
                  <a:pt x="4043" y="10297"/>
                </a:lnTo>
                <a:close/>
                <a:moveTo>
                  <a:pt x="11518" y="10246"/>
                </a:moveTo>
                <a:lnTo>
                  <a:pt x="11619" y="10272"/>
                </a:lnTo>
                <a:lnTo>
                  <a:pt x="11721" y="10348"/>
                </a:lnTo>
                <a:lnTo>
                  <a:pt x="11823" y="10424"/>
                </a:lnTo>
                <a:lnTo>
                  <a:pt x="11899" y="10501"/>
                </a:lnTo>
                <a:lnTo>
                  <a:pt x="11950" y="10602"/>
                </a:lnTo>
                <a:lnTo>
                  <a:pt x="11975" y="10729"/>
                </a:lnTo>
                <a:lnTo>
                  <a:pt x="12001" y="10857"/>
                </a:lnTo>
                <a:lnTo>
                  <a:pt x="11975" y="10984"/>
                </a:lnTo>
                <a:lnTo>
                  <a:pt x="11950" y="11085"/>
                </a:lnTo>
                <a:lnTo>
                  <a:pt x="11899" y="11187"/>
                </a:lnTo>
                <a:lnTo>
                  <a:pt x="11823" y="11289"/>
                </a:lnTo>
                <a:lnTo>
                  <a:pt x="11721" y="11365"/>
                </a:lnTo>
                <a:lnTo>
                  <a:pt x="11619" y="11416"/>
                </a:lnTo>
                <a:lnTo>
                  <a:pt x="11518" y="11441"/>
                </a:lnTo>
                <a:lnTo>
                  <a:pt x="11391" y="11467"/>
                </a:lnTo>
                <a:lnTo>
                  <a:pt x="11264" y="11441"/>
                </a:lnTo>
                <a:lnTo>
                  <a:pt x="11136" y="11416"/>
                </a:lnTo>
                <a:lnTo>
                  <a:pt x="11035" y="11365"/>
                </a:lnTo>
                <a:lnTo>
                  <a:pt x="10958" y="11289"/>
                </a:lnTo>
                <a:lnTo>
                  <a:pt x="10882" y="11187"/>
                </a:lnTo>
                <a:lnTo>
                  <a:pt x="10831" y="11085"/>
                </a:lnTo>
                <a:lnTo>
                  <a:pt x="10780" y="10984"/>
                </a:lnTo>
                <a:lnTo>
                  <a:pt x="10780" y="10857"/>
                </a:lnTo>
                <a:lnTo>
                  <a:pt x="10780" y="10729"/>
                </a:lnTo>
                <a:lnTo>
                  <a:pt x="10831" y="10602"/>
                </a:lnTo>
                <a:lnTo>
                  <a:pt x="10882" y="10501"/>
                </a:lnTo>
                <a:lnTo>
                  <a:pt x="10958" y="10424"/>
                </a:lnTo>
                <a:lnTo>
                  <a:pt x="11035" y="10348"/>
                </a:lnTo>
                <a:lnTo>
                  <a:pt x="11136" y="10272"/>
                </a:lnTo>
                <a:lnTo>
                  <a:pt x="11264" y="10246"/>
                </a:lnTo>
                <a:close/>
                <a:moveTo>
                  <a:pt x="814" y="10831"/>
                </a:moveTo>
                <a:lnTo>
                  <a:pt x="941" y="10857"/>
                </a:lnTo>
                <a:lnTo>
                  <a:pt x="1043" y="10933"/>
                </a:lnTo>
                <a:lnTo>
                  <a:pt x="1119" y="11035"/>
                </a:lnTo>
                <a:lnTo>
                  <a:pt x="1144" y="11162"/>
                </a:lnTo>
                <a:lnTo>
                  <a:pt x="1119" y="11289"/>
                </a:lnTo>
                <a:lnTo>
                  <a:pt x="1043" y="11390"/>
                </a:lnTo>
                <a:lnTo>
                  <a:pt x="941" y="11467"/>
                </a:lnTo>
                <a:lnTo>
                  <a:pt x="814" y="11492"/>
                </a:lnTo>
                <a:lnTo>
                  <a:pt x="687" y="11467"/>
                </a:lnTo>
                <a:lnTo>
                  <a:pt x="560" y="11390"/>
                </a:lnTo>
                <a:lnTo>
                  <a:pt x="509" y="11289"/>
                </a:lnTo>
                <a:lnTo>
                  <a:pt x="483" y="11162"/>
                </a:lnTo>
                <a:lnTo>
                  <a:pt x="509" y="11035"/>
                </a:lnTo>
                <a:lnTo>
                  <a:pt x="560" y="10933"/>
                </a:lnTo>
                <a:lnTo>
                  <a:pt x="687" y="10857"/>
                </a:lnTo>
                <a:lnTo>
                  <a:pt x="814" y="10831"/>
                </a:lnTo>
                <a:close/>
                <a:moveTo>
                  <a:pt x="12891" y="12585"/>
                </a:moveTo>
                <a:lnTo>
                  <a:pt x="13018" y="12611"/>
                </a:lnTo>
                <a:lnTo>
                  <a:pt x="13120" y="12687"/>
                </a:lnTo>
                <a:lnTo>
                  <a:pt x="13196" y="12789"/>
                </a:lnTo>
                <a:lnTo>
                  <a:pt x="13221" y="12916"/>
                </a:lnTo>
                <a:lnTo>
                  <a:pt x="13196" y="13043"/>
                </a:lnTo>
                <a:lnTo>
                  <a:pt x="13120" y="13145"/>
                </a:lnTo>
                <a:lnTo>
                  <a:pt x="13018" y="13221"/>
                </a:lnTo>
                <a:lnTo>
                  <a:pt x="12891" y="13246"/>
                </a:lnTo>
                <a:lnTo>
                  <a:pt x="12764" y="13221"/>
                </a:lnTo>
                <a:lnTo>
                  <a:pt x="12662" y="13145"/>
                </a:lnTo>
                <a:lnTo>
                  <a:pt x="12586" y="13043"/>
                </a:lnTo>
                <a:lnTo>
                  <a:pt x="12560" y="12916"/>
                </a:lnTo>
                <a:lnTo>
                  <a:pt x="12586" y="12789"/>
                </a:lnTo>
                <a:lnTo>
                  <a:pt x="12662" y="12687"/>
                </a:lnTo>
                <a:lnTo>
                  <a:pt x="12764" y="12611"/>
                </a:lnTo>
                <a:lnTo>
                  <a:pt x="12891" y="12585"/>
                </a:lnTo>
                <a:close/>
                <a:moveTo>
                  <a:pt x="3331" y="0"/>
                </a:moveTo>
                <a:lnTo>
                  <a:pt x="3178" y="51"/>
                </a:lnTo>
                <a:lnTo>
                  <a:pt x="3051" y="127"/>
                </a:lnTo>
                <a:lnTo>
                  <a:pt x="2924" y="229"/>
                </a:lnTo>
                <a:lnTo>
                  <a:pt x="2822" y="356"/>
                </a:lnTo>
                <a:lnTo>
                  <a:pt x="2746" y="483"/>
                </a:lnTo>
                <a:lnTo>
                  <a:pt x="2721" y="636"/>
                </a:lnTo>
                <a:lnTo>
                  <a:pt x="2695" y="814"/>
                </a:lnTo>
                <a:lnTo>
                  <a:pt x="2721" y="966"/>
                </a:lnTo>
                <a:lnTo>
                  <a:pt x="2746" y="1119"/>
                </a:lnTo>
                <a:lnTo>
                  <a:pt x="2822" y="1271"/>
                </a:lnTo>
                <a:lnTo>
                  <a:pt x="2924" y="1373"/>
                </a:lnTo>
                <a:lnTo>
                  <a:pt x="3051" y="1475"/>
                </a:lnTo>
                <a:lnTo>
                  <a:pt x="3178" y="1551"/>
                </a:lnTo>
                <a:lnTo>
                  <a:pt x="3331" y="1602"/>
                </a:lnTo>
                <a:lnTo>
                  <a:pt x="3509" y="1627"/>
                </a:lnTo>
                <a:lnTo>
                  <a:pt x="3662" y="1602"/>
                </a:lnTo>
                <a:lnTo>
                  <a:pt x="3814" y="1577"/>
                </a:lnTo>
                <a:lnTo>
                  <a:pt x="3941" y="1500"/>
                </a:lnTo>
                <a:lnTo>
                  <a:pt x="4068" y="1399"/>
                </a:lnTo>
                <a:lnTo>
                  <a:pt x="4653" y="1755"/>
                </a:lnTo>
                <a:lnTo>
                  <a:pt x="4628" y="1907"/>
                </a:lnTo>
                <a:lnTo>
                  <a:pt x="4602" y="2085"/>
                </a:lnTo>
                <a:lnTo>
                  <a:pt x="4628" y="2187"/>
                </a:lnTo>
                <a:lnTo>
                  <a:pt x="4679" y="2263"/>
                </a:lnTo>
                <a:lnTo>
                  <a:pt x="4755" y="2314"/>
                </a:lnTo>
                <a:lnTo>
                  <a:pt x="4856" y="2339"/>
                </a:lnTo>
                <a:lnTo>
                  <a:pt x="4958" y="2314"/>
                </a:lnTo>
                <a:lnTo>
                  <a:pt x="5034" y="2263"/>
                </a:lnTo>
                <a:lnTo>
                  <a:pt x="5085" y="2187"/>
                </a:lnTo>
                <a:lnTo>
                  <a:pt x="5111" y="2085"/>
                </a:lnTo>
                <a:lnTo>
                  <a:pt x="5111" y="1958"/>
                </a:lnTo>
                <a:lnTo>
                  <a:pt x="5136" y="1856"/>
                </a:lnTo>
                <a:lnTo>
                  <a:pt x="5212" y="1729"/>
                </a:lnTo>
                <a:lnTo>
                  <a:pt x="5289" y="1653"/>
                </a:lnTo>
                <a:lnTo>
                  <a:pt x="5365" y="1577"/>
                </a:lnTo>
                <a:lnTo>
                  <a:pt x="5467" y="1526"/>
                </a:lnTo>
                <a:lnTo>
                  <a:pt x="5594" y="1475"/>
                </a:lnTo>
                <a:lnTo>
                  <a:pt x="5848" y="1475"/>
                </a:lnTo>
                <a:lnTo>
                  <a:pt x="5950" y="1526"/>
                </a:lnTo>
                <a:lnTo>
                  <a:pt x="6051" y="1577"/>
                </a:lnTo>
                <a:lnTo>
                  <a:pt x="6153" y="1653"/>
                </a:lnTo>
                <a:lnTo>
                  <a:pt x="6229" y="1729"/>
                </a:lnTo>
                <a:lnTo>
                  <a:pt x="6280" y="1856"/>
                </a:lnTo>
                <a:lnTo>
                  <a:pt x="6306" y="1958"/>
                </a:lnTo>
                <a:lnTo>
                  <a:pt x="6331" y="2085"/>
                </a:lnTo>
                <a:lnTo>
                  <a:pt x="6306" y="2212"/>
                </a:lnTo>
                <a:lnTo>
                  <a:pt x="6280" y="2314"/>
                </a:lnTo>
                <a:lnTo>
                  <a:pt x="6229" y="2416"/>
                </a:lnTo>
                <a:lnTo>
                  <a:pt x="6153" y="2517"/>
                </a:lnTo>
                <a:lnTo>
                  <a:pt x="6051" y="2594"/>
                </a:lnTo>
                <a:lnTo>
                  <a:pt x="5950" y="2644"/>
                </a:lnTo>
                <a:lnTo>
                  <a:pt x="5848" y="2695"/>
                </a:lnTo>
                <a:lnTo>
                  <a:pt x="5721" y="2695"/>
                </a:lnTo>
                <a:lnTo>
                  <a:pt x="5543" y="2670"/>
                </a:lnTo>
                <a:lnTo>
                  <a:pt x="5467" y="2670"/>
                </a:lnTo>
                <a:lnTo>
                  <a:pt x="5365" y="2695"/>
                </a:lnTo>
                <a:lnTo>
                  <a:pt x="5289" y="2772"/>
                </a:lnTo>
                <a:lnTo>
                  <a:pt x="5263" y="2848"/>
                </a:lnTo>
                <a:lnTo>
                  <a:pt x="5238" y="2949"/>
                </a:lnTo>
                <a:lnTo>
                  <a:pt x="5289" y="3026"/>
                </a:lnTo>
                <a:lnTo>
                  <a:pt x="5340" y="3102"/>
                </a:lnTo>
                <a:lnTo>
                  <a:pt x="5416" y="3153"/>
                </a:lnTo>
                <a:lnTo>
                  <a:pt x="5467" y="3153"/>
                </a:lnTo>
                <a:lnTo>
                  <a:pt x="5467" y="4119"/>
                </a:lnTo>
                <a:lnTo>
                  <a:pt x="5314" y="4195"/>
                </a:lnTo>
                <a:lnTo>
                  <a:pt x="5162" y="4246"/>
                </a:lnTo>
                <a:lnTo>
                  <a:pt x="5009" y="4348"/>
                </a:lnTo>
                <a:lnTo>
                  <a:pt x="4907" y="4475"/>
                </a:lnTo>
                <a:lnTo>
                  <a:pt x="4780" y="4602"/>
                </a:lnTo>
                <a:lnTo>
                  <a:pt x="4704" y="4755"/>
                </a:lnTo>
                <a:lnTo>
                  <a:pt x="4653" y="4907"/>
                </a:lnTo>
                <a:lnTo>
                  <a:pt x="4628" y="5085"/>
                </a:lnTo>
                <a:lnTo>
                  <a:pt x="3458" y="5746"/>
                </a:lnTo>
                <a:lnTo>
                  <a:pt x="3255" y="5695"/>
                </a:lnTo>
                <a:lnTo>
                  <a:pt x="3000" y="5670"/>
                </a:lnTo>
                <a:lnTo>
                  <a:pt x="2797" y="5695"/>
                </a:lnTo>
                <a:lnTo>
                  <a:pt x="2594" y="5746"/>
                </a:lnTo>
                <a:lnTo>
                  <a:pt x="2390" y="5848"/>
                </a:lnTo>
                <a:lnTo>
                  <a:pt x="2238" y="5975"/>
                </a:lnTo>
                <a:lnTo>
                  <a:pt x="2111" y="6153"/>
                </a:lnTo>
                <a:lnTo>
                  <a:pt x="2009" y="6331"/>
                </a:lnTo>
                <a:lnTo>
                  <a:pt x="1933" y="6534"/>
                </a:lnTo>
                <a:lnTo>
                  <a:pt x="1907" y="6763"/>
                </a:lnTo>
                <a:lnTo>
                  <a:pt x="1933" y="6967"/>
                </a:lnTo>
                <a:lnTo>
                  <a:pt x="1983" y="7145"/>
                </a:lnTo>
                <a:lnTo>
                  <a:pt x="2060" y="7297"/>
                </a:lnTo>
                <a:lnTo>
                  <a:pt x="2161" y="7450"/>
                </a:lnTo>
                <a:lnTo>
                  <a:pt x="2289" y="7577"/>
                </a:lnTo>
                <a:lnTo>
                  <a:pt x="2416" y="7704"/>
                </a:lnTo>
                <a:lnTo>
                  <a:pt x="2594" y="7780"/>
                </a:lnTo>
                <a:lnTo>
                  <a:pt x="2772" y="7831"/>
                </a:lnTo>
                <a:lnTo>
                  <a:pt x="2772" y="8823"/>
                </a:lnTo>
                <a:lnTo>
                  <a:pt x="2594" y="8873"/>
                </a:lnTo>
                <a:lnTo>
                  <a:pt x="2416" y="8950"/>
                </a:lnTo>
                <a:lnTo>
                  <a:pt x="2289" y="9051"/>
                </a:lnTo>
                <a:lnTo>
                  <a:pt x="2161" y="9204"/>
                </a:lnTo>
                <a:lnTo>
                  <a:pt x="2060" y="9356"/>
                </a:lnTo>
                <a:lnTo>
                  <a:pt x="1983" y="9509"/>
                </a:lnTo>
                <a:lnTo>
                  <a:pt x="1933" y="9687"/>
                </a:lnTo>
                <a:lnTo>
                  <a:pt x="1907" y="9890"/>
                </a:lnTo>
                <a:lnTo>
                  <a:pt x="1933" y="10043"/>
                </a:lnTo>
                <a:lnTo>
                  <a:pt x="1958" y="10221"/>
                </a:lnTo>
                <a:lnTo>
                  <a:pt x="1348" y="10551"/>
                </a:lnTo>
                <a:lnTo>
                  <a:pt x="1246" y="10475"/>
                </a:lnTo>
                <a:lnTo>
                  <a:pt x="1094" y="10399"/>
                </a:lnTo>
                <a:lnTo>
                  <a:pt x="966" y="10348"/>
                </a:lnTo>
                <a:lnTo>
                  <a:pt x="814" y="10348"/>
                </a:lnTo>
                <a:lnTo>
                  <a:pt x="636" y="10373"/>
                </a:lnTo>
                <a:lnTo>
                  <a:pt x="483" y="10399"/>
                </a:lnTo>
                <a:lnTo>
                  <a:pt x="356" y="10475"/>
                </a:lnTo>
                <a:lnTo>
                  <a:pt x="229" y="10577"/>
                </a:lnTo>
                <a:lnTo>
                  <a:pt x="127" y="10704"/>
                </a:lnTo>
                <a:lnTo>
                  <a:pt x="51" y="10831"/>
                </a:lnTo>
                <a:lnTo>
                  <a:pt x="0" y="10984"/>
                </a:lnTo>
                <a:lnTo>
                  <a:pt x="0" y="11162"/>
                </a:lnTo>
                <a:lnTo>
                  <a:pt x="0" y="11314"/>
                </a:lnTo>
                <a:lnTo>
                  <a:pt x="51" y="11467"/>
                </a:lnTo>
                <a:lnTo>
                  <a:pt x="127" y="11619"/>
                </a:lnTo>
                <a:lnTo>
                  <a:pt x="229" y="11746"/>
                </a:lnTo>
                <a:lnTo>
                  <a:pt x="356" y="11823"/>
                </a:lnTo>
                <a:lnTo>
                  <a:pt x="483" y="11899"/>
                </a:lnTo>
                <a:lnTo>
                  <a:pt x="636" y="11950"/>
                </a:lnTo>
                <a:lnTo>
                  <a:pt x="814" y="11975"/>
                </a:lnTo>
                <a:lnTo>
                  <a:pt x="966" y="11950"/>
                </a:lnTo>
                <a:lnTo>
                  <a:pt x="1119" y="11899"/>
                </a:lnTo>
                <a:lnTo>
                  <a:pt x="1272" y="11823"/>
                </a:lnTo>
                <a:lnTo>
                  <a:pt x="1373" y="11746"/>
                </a:lnTo>
                <a:lnTo>
                  <a:pt x="1475" y="11619"/>
                </a:lnTo>
                <a:lnTo>
                  <a:pt x="1551" y="11467"/>
                </a:lnTo>
                <a:lnTo>
                  <a:pt x="1602" y="11314"/>
                </a:lnTo>
                <a:lnTo>
                  <a:pt x="1628" y="11162"/>
                </a:lnTo>
                <a:lnTo>
                  <a:pt x="1602" y="10984"/>
                </a:lnTo>
                <a:lnTo>
                  <a:pt x="2212" y="10628"/>
                </a:lnTo>
                <a:lnTo>
                  <a:pt x="2365" y="10780"/>
                </a:lnTo>
                <a:lnTo>
                  <a:pt x="2568" y="10882"/>
                </a:lnTo>
                <a:lnTo>
                  <a:pt x="2772" y="10958"/>
                </a:lnTo>
                <a:lnTo>
                  <a:pt x="3000" y="10984"/>
                </a:lnTo>
                <a:lnTo>
                  <a:pt x="3255" y="10958"/>
                </a:lnTo>
                <a:lnTo>
                  <a:pt x="3458" y="10882"/>
                </a:lnTo>
                <a:lnTo>
                  <a:pt x="4628" y="11568"/>
                </a:lnTo>
                <a:lnTo>
                  <a:pt x="4653" y="11696"/>
                </a:lnTo>
                <a:lnTo>
                  <a:pt x="4679" y="11848"/>
                </a:lnTo>
                <a:lnTo>
                  <a:pt x="4729" y="11924"/>
                </a:lnTo>
                <a:lnTo>
                  <a:pt x="4806" y="11975"/>
                </a:lnTo>
                <a:lnTo>
                  <a:pt x="4907" y="12001"/>
                </a:lnTo>
                <a:lnTo>
                  <a:pt x="5009" y="11975"/>
                </a:lnTo>
                <a:lnTo>
                  <a:pt x="5085" y="11924"/>
                </a:lnTo>
                <a:lnTo>
                  <a:pt x="5136" y="11848"/>
                </a:lnTo>
                <a:lnTo>
                  <a:pt x="5162" y="11772"/>
                </a:lnTo>
                <a:lnTo>
                  <a:pt x="5136" y="11670"/>
                </a:lnTo>
                <a:lnTo>
                  <a:pt x="5111" y="11568"/>
                </a:lnTo>
                <a:lnTo>
                  <a:pt x="5111" y="11441"/>
                </a:lnTo>
                <a:lnTo>
                  <a:pt x="5111" y="11314"/>
                </a:lnTo>
                <a:lnTo>
                  <a:pt x="5136" y="11213"/>
                </a:lnTo>
                <a:lnTo>
                  <a:pt x="5212" y="11111"/>
                </a:lnTo>
                <a:lnTo>
                  <a:pt x="5289" y="11009"/>
                </a:lnTo>
                <a:lnTo>
                  <a:pt x="5365" y="10933"/>
                </a:lnTo>
                <a:lnTo>
                  <a:pt x="5467" y="10882"/>
                </a:lnTo>
                <a:lnTo>
                  <a:pt x="5594" y="10857"/>
                </a:lnTo>
                <a:lnTo>
                  <a:pt x="5721" y="10831"/>
                </a:lnTo>
                <a:lnTo>
                  <a:pt x="5848" y="10857"/>
                </a:lnTo>
                <a:lnTo>
                  <a:pt x="5950" y="10882"/>
                </a:lnTo>
                <a:lnTo>
                  <a:pt x="6051" y="10933"/>
                </a:lnTo>
                <a:lnTo>
                  <a:pt x="6153" y="11009"/>
                </a:lnTo>
                <a:lnTo>
                  <a:pt x="6229" y="11111"/>
                </a:lnTo>
                <a:lnTo>
                  <a:pt x="6280" y="11213"/>
                </a:lnTo>
                <a:lnTo>
                  <a:pt x="6306" y="11314"/>
                </a:lnTo>
                <a:lnTo>
                  <a:pt x="6331" y="11441"/>
                </a:lnTo>
                <a:lnTo>
                  <a:pt x="6306" y="11543"/>
                </a:lnTo>
                <a:lnTo>
                  <a:pt x="6280" y="11645"/>
                </a:lnTo>
                <a:lnTo>
                  <a:pt x="6255" y="11746"/>
                </a:lnTo>
                <a:lnTo>
                  <a:pt x="6179" y="11823"/>
                </a:lnTo>
                <a:lnTo>
                  <a:pt x="6128" y="11899"/>
                </a:lnTo>
                <a:lnTo>
                  <a:pt x="6026" y="11975"/>
                </a:lnTo>
                <a:lnTo>
                  <a:pt x="5950" y="12026"/>
                </a:lnTo>
                <a:lnTo>
                  <a:pt x="5848" y="12052"/>
                </a:lnTo>
                <a:lnTo>
                  <a:pt x="5746" y="12077"/>
                </a:lnTo>
                <a:lnTo>
                  <a:pt x="5670" y="12153"/>
                </a:lnTo>
                <a:lnTo>
                  <a:pt x="5645" y="12229"/>
                </a:lnTo>
                <a:lnTo>
                  <a:pt x="5645" y="12331"/>
                </a:lnTo>
                <a:lnTo>
                  <a:pt x="5696" y="12433"/>
                </a:lnTo>
                <a:lnTo>
                  <a:pt x="5746" y="12484"/>
                </a:lnTo>
                <a:lnTo>
                  <a:pt x="5848" y="12535"/>
                </a:lnTo>
                <a:lnTo>
                  <a:pt x="5924" y="12535"/>
                </a:lnTo>
                <a:lnTo>
                  <a:pt x="6128" y="12458"/>
                </a:lnTo>
                <a:lnTo>
                  <a:pt x="6280" y="12382"/>
                </a:lnTo>
                <a:lnTo>
                  <a:pt x="6433" y="12280"/>
                </a:lnTo>
                <a:lnTo>
                  <a:pt x="6560" y="12153"/>
                </a:lnTo>
                <a:lnTo>
                  <a:pt x="6662" y="12001"/>
                </a:lnTo>
                <a:lnTo>
                  <a:pt x="6738" y="11823"/>
                </a:lnTo>
                <a:lnTo>
                  <a:pt x="6789" y="11645"/>
                </a:lnTo>
                <a:lnTo>
                  <a:pt x="6814" y="11441"/>
                </a:lnTo>
                <a:lnTo>
                  <a:pt x="6789" y="11289"/>
                </a:lnTo>
                <a:lnTo>
                  <a:pt x="6763" y="11111"/>
                </a:lnTo>
                <a:lnTo>
                  <a:pt x="7602" y="10628"/>
                </a:lnTo>
                <a:lnTo>
                  <a:pt x="7780" y="10780"/>
                </a:lnTo>
                <a:lnTo>
                  <a:pt x="7958" y="10882"/>
                </a:lnTo>
                <a:lnTo>
                  <a:pt x="8187" y="10958"/>
                </a:lnTo>
                <a:lnTo>
                  <a:pt x="8416" y="10984"/>
                </a:lnTo>
                <a:lnTo>
                  <a:pt x="8569" y="10984"/>
                </a:lnTo>
                <a:lnTo>
                  <a:pt x="8696" y="10958"/>
                </a:lnTo>
                <a:lnTo>
                  <a:pt x="8848" y="10907"/>
                </a:lnTo>
                <a:lnTo>
                  <a:pt x="8975" y="10831"/>
                </a:lnTo>
                <a:lnTo>
                  <a:pt x="9077" y="10755"/>
                </a:lnTo>
                <a:lnTo>
                  <a:pt x="9179" y="10679"/>
                </a:lnTo>
                <a:lnTo>
                  <a:pt x="9280" y="10551"/>
                </a:lnTo>
                <a:lnTo>
                  <a:pt x="9357" y="10450"/>
                </a:lnTo>
                <a:lnTo>
                  <a:pt x="10297" y="10755"/>
                </a:lnTo>
                <a:lnTo>
                  <a:pt x="10297" y="10984"/>
                </a:lnTo>
                <a:lnTo>
                  <a:pt x="10348" y="11213"/>
                </a:lnTo>
                <a:lnTo>
                  <a:pt x="10450" y="11416"/>
                </a:lnTo>
                <a:lnTo>
                  <a:pt x="10577" y="11594"/>
                </a:lnTo>
                <a:lnTo>
                  <a:pt x="10730" y="11746"/>
                </a:lnTo>
                <a:lnTo>
                  <a:pt x="10933" y="11848"/>
                </a:lnTo>
                <a:lnTo>
                  <a:pt x="11162" y="11924"/>
                </a:lnTo>
                <a:lnTo>
                  <a:pt x="11391" y="11950"/>
                </a:lnTo>
                <a:lnTo>
                  <a:pt x="11619" y="11924"/>
                </a:lnTo>
                <a:lnTo>
                  <a:pt x="11823" y="11848"/>
                </a:lnTo>
                <a:lnTo>
                  <a:pt x="12230" y="12433"/>
                </a:lnTo>
                <a:lnTo>
                  <a:pt x="12153" y="12535"/>
                </a:lnTo>
                <a:lnTo>
                  <a:pt x="12103" y="12662"/>
                </a:lnTo>
                <a:lnTo>
                  <a:pt x="12077" y="12789"/>
                </a:lnTo>
                <a:lnTo>
                  <a:pt x="12077" y="12916"/>
                </a:lnTo>
                <a:lnTo>
                  <a:pt x="12077" y="13069"/>
                </a:lnTo>
                <a:lnTo>
                  <a:pt x="12128" y="13221"/>
                </a:lnTo>
                <a:lnTo>
                  <a:pt x="12204" y="13374"/>
                </a:lnTo>
                <a:lnTo>
                  <a:pt x="12306" y="13475"/>
                </a:lnTo>
                <a:lnTo>
                  <a:pt x="12433" y="13577"/>
                </a:lnTo>
                <a:lnTo>
                  <a:pt x="12560" y="13653"/>
                </a:lnTo>
                <a:lnTo>
                  <a:pt x="12713" y="13704"/>
                </a:lnTo>
                <a:lnTo>
                  <a:pt x="12891" y="13730"/>
                </a:lnTo>
                <a:lnTo>
                  <a:pt x="13043" y="13704"/>
                </a:lnTo>
                <a:lnTo>
                  <a:pt x="13196" y="13653"/>
                </a:lnTo>
                <a:lnTo>
                  <a:pt x="13348" y="13577"/>
                </a:lnTo>
                <a:lnTo>
                  <a:pt x="13450" y="13475"/>
                </a:lnTo>
                <a:lnTo>
                  <a:pt x="13552" y="13374"/>
                </a:lnTo>
                <a:lnTo>
                  <a:pt x="13628" y="13221"/>
                </a:lnTo>
                <a:lnTo>
                  <a:pt x="13679" y="13069"/>
                </a:lnTo>
                <a:lnTo>
                  <a:pt x="13704" y="12916"/>
                </a:lnTo>
                <a:lnTo>
                  <a:pt x="13679" y="12738"/>
                </a:lnTo>
                <a:lnTo>
                  <a:pt x="13628" y="12585"/>
                </a:lnTo>
                <a:lnTo>
                  <a:pt x="13552" y="12458"/>
                </a:lnTo>
                <a:lnTo>
                  <a:pt x="13450" y="12331"/>
                </a:lnTo>
                <a:lnTo>
                  <a:pt x="13348" y="12229"/>
                </a:lnTo>
                <a:lnTo>
                  <a:pt x="13196" y="12153"/>
                </a:lnTo>
                <a:lnTo>
                  <a:pt x="13043" y="12102"/>
                </a:lnTo>
                <a:lnTo>
                  <a:pt x="12738" y="12102"/>
                </a:lnTo>
                <a:lnTo>
                  <a:pt x="12611" y="12128"/>
                </a:lnTo>
                <a:lnTo>
                  <a:pt x="12204" y="11568"/>
                </a:lnTo>
                <a:lnTo>
                  <a:pt x="12331" y="11416"/>
                </a:lnTo>
                <a:lnTo>
                  <a:pt x="12408" y="11238"/>
                </a:lnTo>
                <a:lnTo>
                  <a:pt x="12459" y="11035"/>
                </a:lnTo>
                <a:lnTo>
                  <a:pt x="12484" y="10857"/>
                </a:lnTo>
                <a:lnTo>
                  <a:pt x="12459" y="10653"/>
                </a:lnTo>
                <a:lnTo>
                  <a:pt x="12408" y="10475"/>
                </a:lnTo>
                <a:lnTo>
                  <a:pt x="12331" y="10297"/>
                </a:lnTo>
                <a:lnTo>
                  <a:pt x="12204" y="10119"/>
                </a:lnTo>
                <a:lnTo>
                  <a:pt x="12738" y="9382"/>
                </a:lnTo>
                <a:lnTo>
                  <a:pt x="12789" y="9331"/>
                </a:lnTo>
                <a:lnTo>
                  <a:pt x="12992" y="9407"/>
                </a:lnTo>
                <a:lnTo>
                  <a:pt x="13221" y="9433"/>
                </a:lnTo>
                <a:lnTo>
                  <a:pt x="13399" y="9407"/>
                </a:lnTo>
                <a:lnTo>
                  <a:pt x="13603" y="9356"/>
                </a:lnTo>
                <a:lnTo>
                  <a:pt x="13755" y="9280"/>
                </a:lnTo>
                <a:lnTo>
                  <a:pt x="13908" y="9179"/>
                </a:lnTo>
                <a:lnTo>
                  <a:pt x="14035" y="9051"/>
                </a:lnTo>
                <a:lnTo>
                  <a:pt x="14162" y="8899"/>
                </a:lnTo>
                <a:lnTo>
                  <a:pt x="14238" y="8746"/>
                </a:lnTo>
                <a:lnTo>
                  <a:pt x="14289" y="8568"/>
                </a:lnTo>
                <a:lnTo>
                  <a:pt x="15001" y="8568"/>
                </a:lnTo>
                <a:lnTo>
                  <a:pt x="15052" y="8695"/>
                </a:lnTo>
                <a:lnTo>
                  <a:pt x="15103" y="8797"/>
                </a:lnTo>
                <a:lnTo>
                  <a:pt x="15179" y="8899"/>
                </a:lnTo>
                <a:lnTo>
                  <a:pt x="15281" y="8975"/>
                </a:lnTo>
                <a:lnTo>
                  <a:pt x="15382" y="9051"/>
                </a:lnTo>
                <a:lnTo>
                  <a:pt x="15509" y="9102"/>
                </a:lnTo>
                <a:lnTo>
                  <a:pt x="15637" y="9128"/>
                </a:lnTo>
                <a:lnTo>
                  <a:pt x="15942" y="9128"/>
                </a:lnTo>
                <a:lnTo>
                  <a:pt x="16094" y="9077"/>
                </a:lnTo>
                <a:lnTo>
                  <a:pt x="16221" y="9001"/>
                </a:lnTo>
                <a:lnTo>
                  <a:pt x="16349" y="8899"/>
                </a:lnTo>
                <a:lnTo>
                  <a:pt x="16450" y="8772"/>
                </a:lnTo>
                <a:lnTo>
                  <a:pt x="16526" y="8645"/>
                </a:lnTo>
                <a:lnTo>
                  <a:pt x="16577" y="8492"/>
                </a:lnTo>
                <a:lnTo>
                  <a:pt x="16577" y="8314"/>
                </a:lnTo>
                <a:lnTo>
                  <a:pt x="16577" y="8162"/>
                </a:lnTo>
                <a:lnTo>
                  <a:pt x="16526" y="8009"/>
                </a:lnTo>
                <a:lnTo>
                  <a:pt x="16450" y="7882"/>
                </a:lnTo>
                <a:lnTo>
                  <a:pt x="16349" y="7755"/>
                </a:lnTo>
                <a:lnTo>
                  <a:pt x="16221" y="7653"/>
                </a:lnTo>
                <a:lnTo>
                  <a:pt x="16094" y="7577"/>
                </a:lnTo>
                <a:lnTo>
                  <a:pt x="15942" y="7526"/>
                </a:lnTo>
                <a:lnTo>
                  <a:pt x="15764" y="7500"/>
                </a:lnTo>
                <a:lnTo>
                  <a:pt x="15637" y="7526"/>
                </a:lnTo>
                <a:lnTo>
                  <a:pt x="15509" y="7551"/>
                </a:lnTo>
                <a:lnTo>
                  <a:pt x="15382" y="7602"/>
                </a:lnTo>
                <a:lnTo>
                  <a:pt x="15281" y="7678"/>
                </a:lnTo>
                <a:lnTo>
                  <a:pt x="15179" y="7755"/>
                </a:lnTo>
                <a:lnTo>
                  <a:pt x="15103" y="7856"/>
                </a:lnTo>
                <a:lnTo>
                  <a:pt x="15052" y="7958"/>
                </a:lnTo>
                <a:lnTo>
                  <a:pt x="15001" y="8085"/>
                </a:lnTo>
                <a:lnTo>
                  <a:pt x="14289" y="8085"/>
                </a:lnTo>
                <a:lnTo>
                  <a:pt x="14238" y="7907"/>
                </a:lnTo>
                <a:lnTo>
                  <a:pt x="14162" y="7729"/>
                </a:lnTo>
                <a:lnTo>
                  <a:pt x="14035" y="7602"/>
                </a:lnTo>
                <a:lnTo>
                  <a:pt x="13908" y="7475"/>
                </a:lnTo>
                <a:lnTo>
                  <a:pt x="13755" y="7373"/>
                </a:lnTo>
                <a:lnTo>
                  <a:pt x="13603" y="7297"/>
                </a:lnTo>
                <a:lnTo>
                  <a:pt x="13425" y="7246"/>
                </a:lnTo>
                <a:lnTo>
                  <a:pt x="13221" y="7221"/>
                </a:lnTo>
                <a:lnTo>
                  <a:pt x="12433" y="6128"/>
                </a:lnTo>
                <a:lnTo>
                  <a:pt x="12484" y="5975"/>
                </a:lnTo>
                <a:lnTo>
                  <a:pt x="12484" y="5797"/>
                </a:lnTo>
                <a:lnTo>
                  <a:pt x="12459" y="5695"/>
                </a:lnTo>
                <a:lnTo>
                  <a:pt x="12408" y="5619"/>
                </a:lnTo>
                <a:lnTo>
                  <a:pt x="12331" y="5568"/>
                </a:lnTo>
                <a:lnTo>
                  <a:pt x="12153" y="5568"/>
                </a:lnTo>
                <a:lnTo>
                  <a:pt x="12077" y="5619"/>
                </a:lnTo>
                <a:lnTo>
                  <a:pt x="12026" y="5695"/>
                </a:lnTo>
                <a:lnTo>
                  <a:pt x="12001" y="5797"/>
                </a:lnTo>
                <a:lnTo>
                  <a:pt x="11975" y="5924"/>
                </a:lnTo>
                <a:lnTo>
                  <a:pt x="11950" y="6026"/>
                </a:lnTo>
                <a:lnTo>
                  <a:pt x="11899" y="6153"/>
                </a:lnTo>
                <a:lnTo>
                  <a:pt x="11823" y="6229"/>
                </a:lnTo>
                <a:lnTo>
                  <a:pt x="11721" y="6306"/>
                </a:lnTo>
                <a:lnTo>
                  <a:pt x="11619" y="6356"/>
                </a:lnTo>
                <a:lnTo>
                  <a:pt x="11518" y="6407"/>
                </a:lnTo>
                <a:lnTo>
                  <a:pt x="11264" y="6407"/>
                </a:lnTo>
                <a:lnTo>
                  <a:pt x="11136" y="6356"/>
                </a:lnTo>
                <a:lnTo>
                  <a:pt x="11035" y="6306"/>
                </a:lnTo>
                <a:lnTo>
                  <a:pt x="10958" y="6229"/>
                </a:lnTo>
                <a:lnTo>
                  <a:pt x="10882" y="6153"/>
                </a:lnTo>
                <a:lnTo>
                  <a:pt x="10831" y="6026"/>
                </a:lnTo>
                <a:lnTo>
                  <a:pt x="10780" y="5924"/>
                </a:lnTo>
                <a:lnTo>
                  <a:pt x="10780" y="5797"/>
                </a:lnTo>
                <a:lnTo>
                  <a:pt x="10780" y="5670"/>
                </a:lnTo>
                <a:lnTo>
                  <a:pt x="10831" y="5568"/>
                </a:lnTo>
                <a:lnTo>
                  <a:pt x="10882" y="5467"/>
                </a:lnTo>
                <a:lnTo>
                  <a:pt x="10958" y="5365"/>
                </a:lnTo>
                <a:lnTo>
                  <a:pt x="11035" y="5289"/>
                </a:lnTo>
                <a:lnTo>
                  <a:pt x="11136" y="5238"/>
                </a:lnTo>
                <a:lnTo>
                  <a:pt x="11264" y="5187"/>
                </a:lnTo>
                <a:lnTo>
                  <a:pt x="11391" y="5187"/>
                </a:lnTo>
                <a:lnTo>
                  <a:pt x="11543" y="5212"/>
                </a:lnTo>
                <a:lnTo>
                  <a:pt x="11619" y="5212"/>
                </a:lnTo>
                <a:lnTo>
                  <a:pt x="11721" y="5187"/>
                </a:lnTo>
                <a:lnTo>
                  <a:pt x="11797" y="5111"/>
                </a:lnTo>
                <a:lnTo>
                  <a:pt x="11823" y="5034"/>
                </a:lnTo>
                <a:lnTo>
                  <a:pt x="11823" y="4933"/>
                </a:lnTo>
                <a:lnTo>
                  <a:pt x="11797" y="4831"/>
                </a:lnTo>
                <a:lnTo>
                  <a:pt x="11747" y="4780"/>
                </a:lnTo>
                <a:lnTo>
                  <a:pt x="11645" y="4729"/>
                </a:lnTo>
                <a:lnTo>
                  <a:pt x="11518" y="4704"/>
                </a:lnTo>
                <a:lnTo>
                  <a:pt x="11391" y="4704"/>
                </a:lnTo>
                <a:lnTo>
                  <a:pt x="11162" y="4729"/>
                </a:lnTo>
                <a:lnTo>
                  <a:pt x="10933" y="4805"/>
                </a:lnTo>
                <a:lnTo>
                  <a:pt x="10730" y="4907"/>
                </a:lnTo>
                <a:lnTo>
                  <a:pt x="10577" y="5060"/>
                </a:lnTo>
                <a:lnTo>
                  <a:pt x="10450" y="5238"/>
                </a:lnTo>
                <a:lnTo>
                  <a:pt x="10348" y="5441"/>
                </a:lnTo>
                <a:lnTo>
                  <a:pt x="10297" y="5670"/>
                </a:lnTo>
                <a:lnTo>
                  <a:pt x="10297" y="5899"/>
                </a:lnTo>
                <a:lnTo>
                  <a:pt x="9357" y="6204"/>
                </a:lnTo>
                <a:lnTo>
                  <a:pt x="9280" y="6077"/>
                </a:lnTo>
                <a:lnTo>
                  <a:pt x="9179" y="5975"/>
                </a:lnTo>
                <a:lnTo>
                  <a:pt x="9077" y="5899"/>
                </a:lnTo>
                <a:lnTo>
                  <a:pt x="8975" y="5822"/>
                </a:lnTo>
                <a:lnTo>
                  <a:pt x="8848" y="5746"/>
                </a:lnTo>
                <a:lnTo>
                  <a:pt x="8696" y="5695"/>
                </a:lnTo>
                <a:lnTo>
                  <a:pt x="8569" y="5670"/>
                </a:lnTo>
                <a:lnTo>
                  <a:pt x="8416" y="5670"/>
                </a:lnTo>
                <a:lnTo>
                  <a:pt x="8187" y="5695"/>
                </a:lnTo>
                <a:lnTo>
                  <a:pt x="7958" y="5772"/>
                </a:lnTo>
                <a:lnTo>
                  <a:pt x="7780" y="5873"/>
                </a:lnTo>
                <a:lnTo>
                  <a:pt x="7602" y="6026"/>
                </a:lnTo>
                <a:lnTo>
                  <a:pt x="6763" y="5517"/>
                </a:lnTo>
                <a:lnTo>
                  <a:pt x="6789" y="5365"/>
                </a:lnTo>
                <a:lnTo>
                  <a:pt x="6814" y="5212"/>
                </a:lnTo>
                <a:lnTo>
                  <a:pt x="6789" y="5009"/>
                </a:lnTo>
                <a:lnTo>
                  <a:pt x="6738" y="4831"/>
                </a:lnTo>
                <a:lnTo>
                  <a:pt x="6662" y="4653"/>
                </a:lnTo>
                <a:lnTo>
                  <a:pt x="6560" y="4526"/>
                </a:lnTo>
                <a:lnTo>
                  <a:pt x="6433" y="4373"/>
                </a:lnTo>
                <a:lnTo>
                  <a:pt x="6306" y="4272"/>
                </a:lnTo>
                <a:lnTo>
                  <a:pt x="6128" y="4195"/>
                </a:lnTo>
                <a:lnTo>
                  <a:pt x="5950" y="4119"/>
                </a:lnTo>
                <a:lnTo>
                  <a:pt x="5950" y="3153"/>
                </a:lnTo>
                <a:lnTo>
                  <a:pt x="6128" y="3102"/>
                </a:lnTo>
                <a:lnTo>
                  <a:pt x="6306" y="3026"/>
                </a:lnTo>
                <a:lnTo>
                  <a:pt x="6433" y="2899"/>
                </a:lnTo>
                <a:lnTo>
                  <a:pt x="6560" y="2772"/>
                </a:lnTo>
                <a:lnTo>
                  <a:pt x="6662" y="2619"/>
                </a:lnTo>
                <a:lnTo>
                  <a:pt x="6738" y="2466"/>
                </a:lnTo>
                <a:lnTo>
                  <a:pt x="6789" y="2263"/>
                </a:lnTo>
                <a:lnTo>
                  <a:pt x="6814" y="2085"/>
                </a:lnTo>
                <a:lnTo>
                  <a:pt x="6789" y="1907"/>
                </a:lnTo>
                <a:lnTo>
                  <a:pt x="6763" y="1755"/>
                </a:lnTo>
                <a:lnTo>
                  <a:pt x="7374" y="1399"/>
                </a:lnTo>
                <a:lnTo>
                  <a:pt x="7501" y="1500"/>
                </a:lnTo>
                <a:lnTo>
                  <a:pt x="7628" y="1577"/>
                </a:lnTo>
                <a:lnTo>
                  <a:pt x="7755" y="1602"/>
                </a:lnTo>
                <a:lnTo>
                  <a:pt x="7933" y="1627"/>
                </a:lnTo>
                <a:lnTo>
                  <a:pt x="8085" y="1602"/>
                </a:lnTo>
                <a:lnTo>
                  <a:pt x="8238" y="1551"/>
                </a:lnTo>
                <a:lnTo>
                  <a:pt x="8365" y="1475"/>
                </a:lnTo>
                <a:lnTo>
                  <a:pt x="8492" y="1373"/>
                </a:lnTo>
                <a:lnTo>
                  <a:pt x="8594" y="1271"/>
                </a:lnTo>
                <a:lnTo>
                  <a:pt x="8670" y="1119"/>
                </a:lnTo>
                <a:lnTo>
                  <a:pt x="8721" y="966"/>
                </a:lnTo>
                <a:lnTo>
                  <a:pt x="8746" y="814"/>
                </a:lnTo>
                <a:lnTo>
                  <a:pt x="8721" y="636"/>
                </a:lnTo>
                <a:lnTo>
                  <a:pt x="8670" y="483"/>
                </a:lnTo>
                <a:lnTo>
                  <a:pt x="8594" y="356"/>
                </a:lnTo>
                <a:lnTo>
                  <a:pt x="8492" y="229"/>
                </a:lnTo>
                <a:lnTo>
                  <a:pt x="8365" y="127"/>
                </a:lnTo>
                <a:lnTo>
                  <a:pt x="8238" y="51"/>
                </a:lnTo>
                <a:lnTo>
                  <a:pt x="8085" y="0"/>
                </a:lnTo>
                <a:lnTo>
                  <a:pt x="7755" y="0"/>
                </a:lnTo>
                <a:lnTo>
                  <a:pt x="7602" y="51"/>
                </a:lnTo>
                <a:lnTo>
                  <a:pt x="7475" y="127"/>
                </a:lnTo>
                <a:lnTo>
                  <a:pt x="7348" y="229"/>
                </a:lnTo>
                <a:lnTo>
                  <a:pt x="7246" y="356"/>
                </a:lnTo>
                <a:lnTo>
                  <a:pt x="7170" y="483"/>
                </a:lnTo>
                <a:lnTo>
                  <a:pt x="7119" y="636"/>
                </a:lnTo>
                <a:lnTo>
                  <a:pt x="7119" y="814"/>
                </a:lnTo>
                <a:lnTo>
                  <a:pt x="7119" y="992"/>
                </a:lnTo>
                <a:lnTo>
                  <a:pt x="6509" y="1348"/>
                </a:lnTo>
                <a:lnTo>
                  <a:pt x="6357" y="1195"/>
                </a:lnTo>
                <a:lnTo>
                  <a:pt x="6153" y="1068"/>
                </a:lnTo>
                <a:lnTo>
                  <a:pt x="5950" y="1017"/>
                </a:lnTo>
                <a:lnTo>
                  <a:pt x="5721" y="992"/>
                </a:lnTo>
                <a:lnTo>
                  <a:pt x="5492" y="1017"/>
                </a:lnTo>
                <a:lnTo>
                  <a:pt x="5263" y="1068"/>
                </a:lnTo>
                <a:lnTo>
                  <a:pt x="5085" y="1195"/>
                </a:lnTo>
                <a:lnTo>
                  <a:pt x="4907" y="1348"/>
                </a:lnTo>
                <a:lnTo>
                  <a:pt x="4297" y="992"/>
                </a:lnTo>
                <a:lnTo>
                  <a:pt x="4323" y="814"/>
                </a:lnTo>
                <a:lnTo>
                  <a:pt x="4297" y="636"/>
                </a:lnTo>
                <a:lnTo>
                  <a:pt x="4246" y="483"/>
                </a:lnTo>
                <a:lnTo>
                  <a:pt x="4170" y="356"/>
                </a:lnTo>
                <a:lnTo>
                  <a:pt x="4094" y="229"/>
                </a:lnTo>
                <a:lnTo>
                  <a:pt x="3967" y="127"/>
                </a:lnTo>
                <a:lnTo>
                  <a:pt x="3814" y="51"/>
                </a:lnTo>
                <a:lnTo>
                  <a:pt x="3662"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4"/>
        <p:cNvGrpSpPr/>
        <p:nvPr/>
      </p:nvGrpSpPr>
      <p:grpSpPr>
        <a:xfrm>
          <a:off x="0" y="0"/>
          <a:ext cx="0" cy="0"/>
          <a:chOff x="0" y="0"/>
          <a:chExt cx="0" cy="0"/>
        </a:xfrm>
      </p:grpSpPr>
      <p:sp>
        <p:nvSpPr>
          <p:cNvPr id="2295" name="Google Shape;2295;g18f83eb609f_5_2383"/>
          <p:cNvSpPr/>
          <p:nvPr/>
        </p:nvSpPr>
        <p:spPr>
          <a:xfrm>
            <a:off x="8317417" y="2045325"/>
            <a:ext cx="1262700" cy="1262700"/>
          </a:xfrm>
          <a:prstGeom prst="ellipse">
            <a:avLst/>
          </a:prstGeom>
          <a:gradFill>
            <a:gsLst>
              <a:gs pos="0">
                <a:schemeClr val="accent1"/>
              </a:gs>
              <a:gs pos="100000">
                <a:schemeClr val="lt2"/>
              </a:gs>
            </a:gsLst>
            <a:path path="circle">
              <a:fillToRect r="100000" b="100000"/>
            </a:path>
            <a:tileRect l="-100000" t="-10000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96" name="Google Shape;2296;g18f83eb609f_5_2383"/>
          <p:cNvSpPr/>
          <p:nvPr/>
        </p:nvSpPr>
        <p:spPr>
          <a:xfrm>
            <a:off x="3145933" y="2045313"/>
            <a:ext cx="1262700" cy="1262700"/>
          </a:xfrm>
          <a:prstGeom prst="ellipse">
            <a:avLst/>
          </a:prstGeom>
          <a:gradFill>
            <a:gsLst>
              <a:gs pos="0">
                <a:schemeClr val="accent1"/>
              </a:gs>
              <a:gs pos="100000">
                <a:schemeClr val="lt2"/>
              </a:gs>
            </a:gsLst>
            <a:path path="circle">
              <a:fillToRect r="100000" b="100000"/>
            </a:path>
            <a:tileRect l="-100000" t="-10000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97" name="Google Shape;2297;g18f83eb609f_5_2383"/>
          <p:cNvSpPr txBox="1">
            <a:spLocks noGrp="1"/>
          </p:cNvSpPr>
          <p:nvPr>
            <p:ph type="title" idx="4"/>
          </p:nvPr>
        </p:nvSpPr>
        <p:spPr>
          <a:xfrm>
            <a:off x="960000" y="719333"/>
            <a:ext cx="10272000" cy="6096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t>ISSUES</a:t>
            </a:r>
            <a:endParaRPr>
              <a:solidFill>
                <a:schemeClr val="lt1"/>
              </a:solidFill>
            </a:endParaRPr>
          </a:p>
        </p:txBody>
      </p:sp>
      <p:sp>
        <p:nvSpPr>
          <p:cNvPr id="2298" name="Google Shape;2298;g18f83eb609f_5_2383"/>
          <p:cNvSpPr txBox="1">
            <a:spLocks noGrp="1"/>
          </p:cNvSpPr>
          <p:nvPr>
            <p:ph type="subTitle" idx="1"/>
          </p:nvPr>
        </p:nvSpPr>
        <p:spPr>
          <a:xfrm>
            <a:off x="6614475" y="3409575"/>
            <a:ext cx="5028600" cy="2115300"/>
          </a:xfrm>
          <a:prstGeom prst="rect">
            <a:avLst/>
          </a:prstGeom>
        </p:spPr>
        <p:txBody>
          <a:bodyPr spcFirstLastPara="1" wrap="square" lIns="121900" tIns="121900" rIns="121900" bIns="121900" anchor="ctr" anchorCtr="0">
            <a:noAutofit/>
          </a:bodyPr>
          <a:lstStyle/>
          <a:p>
            <a:pPr marL="0" lvl="0" indent="0" algn="just" rtl="0">
              <a:spcBef>
                <a:spcPts val="0"/>
              </a:spcBef>
              <a:spcAft>
                <a:spcPts val="0"/>
              </a:spcAft>
              <a:buNone/>
            </a:pPr>
            <a:r>
              <a:rPr lang="en-US"/>
              <a:t>Single parity repetition encoding and differential encoding, sometimes known as RS codes, are unsuccessful against long substrings with a lot of GC content and other error-prone sequence patterns.</a:t>
            </a:r>
            <a:endParaRPr/>
          </a:p>
        </p:txBody>
      </p:sp>
      <p:sp>
        <p:nvSpPr>
          <p:cNvPr id="2299" name="Google Shape;2299;g18f83eb609f_5_2383"/>
          <p:cNvSpPr txBox="1">
            <a:spLocks noGrp="1"/>
          </p:cNvSpPr>
          <p:nvPr>
            <p:ph type="subTitle" idx="3"/>
          </p:nvPr>
        </p:nvSpPr>
        <p:spPr>
          <a:xfrm>
            <a:off x="1460973" y="3602449"/>
            <a:ext cx="4632600" cy="2021400"/>
          </a:xfrm>
          <a:prstGeom prst="rect">
            <a:avLst/>
          </a:prstGeom>
        </p:spPr>
        <p:txBody>
          <a:bodyPr spcFirstLastPara="1" wrap="square" lIns="121900" tIns="121900" rIns="121900" bIns="121900" anchor="ctr" anchorCtr="0">
            <a:noAutofit/>
          </a:bodyPr>
          <a:lstStyle/>
          <a:p>
            <a:pPr marL="0" lvl="0" indent="0" algn="just" rtl="0">
              <a:spcBef>
                <a:spcPts val="0"/>
              </a:spcBef>
              <a:spcAft>
                <a:spcPts val="0"/>
              </a:spcAft>
              <a:buNone/>
            </a:pPr>
            <a:r>
              <a:rPr lang="en-US"/>
              <a:t>Both differential codes and Huffman codes are fixed-to-variable length compressors which could cause catastrophic error propagation when there is sequencing noise.</a:t>
            </a:r>
            <a:endParaRPr/>
          </a:p>
        </p:txBody>
      </p:sp>
      <p:grpSp>
        <p:nvGrpSpPr>
          <p:cNvPr id="2300" name="Google Shape;2300;g18f83eb609f_5_2383"/>
          <p:cNvGrpSpPr/>
          <p:nvPr/>
        </p:nvGrpSpPr>
        <p:grpSpPr>
          <a:xfrm>
            <a:off x="3418822" y="2316746"/>
            <a:ext cx="717251" cy="720031"/>
            <a:chOff x="3228700" y="1274800"/>
            <a:chExt cx="415100" cy="415075"/>
          </a:xfrm>
        </p:grpSpPr>
        <p:sp>
          <p:nvSpPr>
            <p:cNvPr id="2301" name="Google Shape;2301;g18f83eb609f_5_2383"/>
            <p:cNvSpPr/>
            <p:nvPr/>
          </p:nvSpPr>
          <p:spPr>
            <a:xfrm>
              <a:off x="3228700" y="1274800"/>
              <a:ext cx="415100" cy="415075"/>
            </a:xfrm>
            <a:custGeom>
              <a:avLst/>
              <a:gdLst/>
              <a:ahLst/>
              <a:cxnLst/>
              <a:rect l="l" t="t" r="r" b="b"/>
              <a:pathLst>
                <a:path w="16604" h="16603" extrusionOk="0">
                  <a:moveTo>
                    <a:pt x="9764" y="3026"/>
                  </a:moveTo>
                  <a:lnTo>
                    <a:pt x="13578" y="6839"/>
                  </a:lnTo>
                  <a:lnTo>
                    <a:pt x="13222" y="7170"/>
                  </a:lnTo>
                  <a:lnTo>
                    <a:pt x="9434" y="3381"/>
                  </a:lnTo>
                  <a:lnTo>
                    <a:pt x="9764" y="3026"/>
                  </a:lnTo>
                  <a:close/>
                  <a:moveTo>
                    <a:pt x="12586" y="0"/>
                  </a:moveTo>
                  <a:lnTo>
                    <a:pt x="12485" y="25"/>
                  </a:lnTo>
                  <a:lnTo>
                    <a:pt x="12408" y="51"/>
                  </a:lnTo>
                  <a:lnTo>
                    <a:pt x="12307" y="102"/>
                  </a:lnTo>
                  <a:lnTo>
                    <a:pt x="12256" y="153"/>
                  </a:lnTo>
                  <a:lnTo>
                    <a:pt x="11620" y="763"/>
                  </a:lnTo>
                  <a:lnTo>
                    <a:pt x="11569" y="839"/>
                  </a:lnTo>
                  <a:lnTo>
                    <a:pt x="11544" y="941"/>
                  </a:lnTo>
                  <a:lnTo>
                    <a:pt x="11569" y="1042"/>
                  </a:lnTo>
                  <a:lnTo>
                    <a:pt x="11620" y="1119"/>
                  </a:lnTo>
                  <a:lnTo>
                    <a:pt x="11696" y="1170"/>
                  </a:lnTo>
                  <a:lnTo>
                    <a:pt x="11798" y="1195"/>
                  </a:lnTo>
                  <a:lnTo>
                    <a:pt x="11900" y="1170"/>
                  </a:lnTo>
                  <a:lnTo>
                    <a:pt x="11976" y="1119"/>
                  </a:lnTo>
                  <a:lnTo>
                    <a:pt x="12586" y="508"/>
                  </a:lnTo>
                  <a:lnTo>
                    <a:pt x="16095" y="4017"/>
                  </a:lnTo>
                  <a:lnTo>
                    <a:pt x="13781" y="6356"/>
                  </a:lnTo>
                  <a:lnTo>
                    <a:pt x="13349" y="5924"/>
                  </a:lnTo>
                  <a:lnTo>
                    <a:pt x="15027" y="4246"/>
                  </a:lnTo>
                  <a:lnTo>
                    <a:pt x="15078" y="4170"/>
                  </a:lnTo>
                  <a:lnTo>
                    <a:pt x="15103" y="4068"/>
                  </a:lnTo>
                  <a:lnTo>
                    <a:pt x="15078" y="3992"/>
                  </a:lnTo>
                  <a:lnTo>
                    <a:pt x="15027" y="3915"/>
                  </a:lnTo>
                  <a:lnTo>
                    <a:pt x="14951" y="3839"/>
                  </a:lnTo>
                  <a:lnTo>
                    <a:pt x="14747" y="3839"/>
                  </a:lnTo>
                  <a:lnTo>
                    <a:pt x="14671" y="3915"/>
                  </a:lnTo>
                  <a:lnTo>
                    <a:pt x="12993" y="5568"/>
                  </a:lnTo>
                  <a:lnTo>
                    <a:pt x="12561" y="5161"/>
                  </a:lnTo>
                  <a:lnTo>
                    <a:pt x="14239" y="3483"/>
                  </a:lnTo>
                  <a:lnTo>
                    <a:pt x="14290" y="3381"/>
                  </a:lnTo>
                  <a:lnTo>
                    <a:pt x="14315" y="3305"/>
                  </a:lnTo>
                  <a:lnTo>
                    <a:pt x="14290" y="3204"/>
                  </a:lnTo>
                  <a:lnTo>
                    <a:pt x="14239" y="3127"/>
                  </a:lnTo>
                  <a:lnTo>
                    <a:pt x="14163" y="3076"/>
                  </a:lnTo>
                  <a:lnTo>
                    <a:pt x="14086" y="3051"/>
                  </a:lnTo>
                  <a:lnTo>
                    <a:pt x="13985" y="3076"/>
                  </a:lnTo>
                  <a:lnTo>
                    <a:pt x="13908" y="3127"/>
                  </a:lnTo>
                  <a:lnTo>
                    <a:pt x="12230" y="4805"/>
                  </a:lnTo>
                  <a:lnTo>
                    <a:pt x="11798" y="4373"/>
                  </a:lnTo>
                  <a:lnTo>
                    <a:pt x="13476" y="2695"/>
                  </a:lnTo>
                  <a:lnTo>
                    <a:pt x="13527" y="2619"/>
                  </a:lnTo>
                  <a:lnTo>
                    <a:pt x="13552" y="2517"/>
                  </a:lnTo>
                  <a:lnTo>
                    <a:pt x="13527" y="2441"/>
                  </a:lnTo>
                  <a:lnTo>
                    <a:pt x="13476" y="2364"/>
                  </a:lnTo>
                  <a:lnTo>
                    <a:pt x="13400" y="2314"/>
                  </a:lnTo>
                  <a:lnTo>
                    <a:pt x="13298" y="2288"/>
                  </a:lnTo>
                  <a:lnTo>
                    <a:pt x="13222" y="2314"/>
                  </a:lnTo>
                  <a:lnTo>
                    <a:pt x="13120" y="2364"/>
                  </a:lnTo>
                  <a:lnTo>
                    <a:pt x="11468" y="4043"/>
                  </a:lnTo>
                  <a:lnTo>
                    <a:pt x="11035" y="3610"/>
                  </a:lnTo>
                  <a:lnTo>
                    <a:pt x="12713" y="1932"/>
                  </a:lnTo>
                  <a:lnTo>
                    <a:pt x="12764" y="1856"/>
                  </a:lnTo>
                  <a:lnTo>
                    <a:pt x="12764" y="1754"/>
                  </a:lnTo>
                  <a:lnTo>
                    <a:pt x="12764" y="1653"/>
                  </a:lnTo>
                  <a:lnTo>
                    <a:pt x="12713" y="1576"/>
                  </a:lnTo>
                  <a:lnTo>
                    <a:pt x="12612" y="1525"/>
                  </a:lnTo>
                  <a:lnTo>
                    <a:pt x="12434" y="1525"/>
                  </a:lnTo>
                  <a:lnTo>
                    <a:pt x="12357" y="1576"/>
                  </a:lnTo>
                  <a:lnTo>
                    <a:pt x="10679" y="3254"/>
                  </a:lnTo>
                  <a:lnTo>
                    <a:pt x="10247" y="2822"/>
                  </a:lnTo>
                  <a:lnTo>
                    <a:pt x="11162" y="1932"/>
                  </a:lnTo>
                  <a:lnTo>
                    <a:pt x="11213" y="1831"/>
                  </a:lnTo>
                  <a:lnTo>
                    <a:pt x="11239" y="1754"/>
                  </a:lnTo>
                  <a:lnTo>
                    <a:pt x="11213" y="1653"/>
                  </a:lnTo>
                  <a:lnTo>
                    <a:pt x="11162" y="1576"/>
                  </a:lnTo>
                  <a:lnTo>
                    <a:pt x="11086" y="1525"/>
                  </a:lnTo>
                  <a:lnTo>
                    <a:pt x="10985" y="1500"/>
                  </a:lnTo>
                  <a:lnTo>
                    <a:pt x="10908" y="1525"/>
                  </a:lnTo>
                  <a:lnTo>
                    <a:pt x="10807" y="1576"/>
                  </a:lnTo>
                  <a:lnTo>
                    <a:pt x="9891" y="2517"/>
                  </a:lnTo>
                  <a:lnTo>
                    <a:pt x="9790" y="2492"/>
                  </a:lnTo>
                  <a:lnTo>
                    <a:pt x="9688" y="2492"/>
                  </a:lnTo>
                  <a:lnTo>
                    <a:pt x="9612" y="2517"/>
                  </a:lnTo>
                  <a:lnTo>
                    <a:pt x="9510" y="2593"/>
                  </a:lnTo>
                  <a:lnTo>
                    <a:pt x="8976" y="3127"/>
                  </a:lnTo>
                  <a:lnTo>
                    <a:pt x="8900" y="3229"/>
                  </a:lnTo>
                  <a:lnTo>
                    <a:pt x="8874" y="3381"/>
                  </a:lnTo>
                  <a:lnTo>
                    <a:pt x="8900" y="3509"/>
                  </a:lnTo>
                  <a:lnTo>
                    <a:pt x="8976" y="3610"/>
                  </a:lnTo>
                  <a:lnTo>
                    <a:pt x="9256" y="3890"/>
                  </a:lnTo>
                  <a:lnTo>
                    <a:pt x="3255" y="9865"/>
                  </a:lnTo>
                  <a:lnTo>
                    <a:pt x="3205" y="9941"/>
                  </a:lnTo>
                  <a:lnTo>
                    <a:pt x="3205" y="10043"/>
                  </a:lnTo>
                  <a:lnTo>
                    <a:pt x="3205" y="10119"/>
                  </a:lnTo>
                  <a:lnTo>
                    <a:pt x="3255" y="10221"/>
                  </a:lnTo>
                  <a:lnTo>
                    <a:pt x="3357" y="10272"/>
                  </a:lnTo>
                  <a:lnTo>
                    <a:pt x="3535" y="10272"/>
                  </a:lnTo>
                  <a:lnTo>
                    <a:pt x="3611" y="10221"/>
                  </a:lnTo>
                  <a:lnTo>
                    <a:pt x="9586" y="4221"/>
                  </a:lnTo>
                  <a:lnTo>
                    <a:pt x="12383" y="7017"/>
                  </a:lnTo>
                  <a:lnTo>
                    <a:pt x="3840" y="15534"/>
                  </a:lnTo>
                  <a:lnTo>
                    <a:pt x="3688" y="15687"/>
                  </a:lnTo>
                  <a:lnTo>
                    <a:pt x="3535" y="15789"/>
                  </a:lnTo>
                  <a:lnTo>
                    <a:pt x="3357" y="15890"/>
                  </a:lnTo>
                  <a:lnTo>
                    <a:pt x="3179" y="15967"/>
                  </a:lnTo>
                  <a:lnTo>
                    <a:pt x="3001" y="16043"/>
                  </a:lnTo>
                  <a:lnTo>
                    <a:pt x="2823" y="16094"/>
                  </a:lnTo>
                  <a:lnTo>
                    <a:pt x="2645" y="16119"/>
                  </a:lnTo>
                  <a:lnTo>
                    <a:pt x="2264" y="16119"/>
                  </a:lnTo>
                  <a:lnTo>
                    <a:pt x="2086" y="16094"/>
                  </a:lnTo>
                  <a:lnTo>
                    <a:pt x="1882" y="16043"/>
                  </a:lnTo>
                  <a:lnTo>
                    <a:pt x="1704" y="15967"/>
                  </a:lnTo>
                  <a:lnTo>
                    <a:pt x="1526" y="15890"/>
                  </a:lnTo>
                  <a:lnTo>
                    <a:pt x="1374" y="15789"/>
                  </a:lnTo>
                  <a:lnTo>
                    <a:pt x="1196" y="15687"/>
                  </a:lnTo>
                  <a:lnTo>
                    <a:pt x="1069" y="15534"/>
                  </a:lnTo>
                  <a:lnTo>
                    <a:pt x="916" y="15407"/>
                  </a:lnTo>
                  <a:lnTo>
                    <a:pt x="815" y="15229"/>
                  </a:lnTo>
                  <a:lnTo>
                    <a:pt x="713" y="15077"/>
                  </a:lnTo>
                  <a:lnTo>
                    <a:pt x="637" y="14899"/>
                  </a:lnTo>
                  <a:lnTo>
                    <a:pt x="560" y="14721"/>
                  </a:lnTo>
                  <a:lnTo>
                    <a:pt x="509" y="14518"/>
                  </a:lnTo>
                  <a:lnTo>
                    <a:pt x="484" y="14340"/>
                  </a:lnTo>
                  <a:lnTo>
                    <a:pt x="484" y="14162"/>
                  </a:lnTo>
                  <a:lnTo>
                    <a:pt x="484" y="13958"/>
                  </a:lnTo>
                  <a:lnTo>
                    <a:pt x="509" y="13780"/>
                  </a:lnTo>
                  <a:lnTo>
                    <a:pt x="560" y="13602"/>
                  </a:lnTo>
                  <a:lnTo>
                    <a:pt x="637" y="13424"/>
                  </a:lnTo>
                  <a:lnTo>
                    <a:pt x="713" y="13246"/>
                  </a:lnTo>
                  <a:lnTo>
                    <a:pt x="815" y="13068"/>
                  </a:lnTo>
                  <a:lnTo>
                    <a:pt x="916" y="12916"/>
                  </a:lnTo>
                  <a:lnTo>
                    <a:pt x="1069" y="12763"/>
                  </a:lnTo>
                  <a:lnTo>
                    <a:pt x="2798" y="11009"/>
                  </a:lnTo>
                  <a:lnTo>
                    <a:pt x="2849" y="10933"/>
                  </a:lnTo>
                  <a:lnTo>
                    <a:pt x="2874" y="10856"/>
                  </a:lnTo>
                  <a:lnTo>
                    <a:pt x="2849" y="10755"/>
                  </a:lnTo>
                  <a:lnTo>
                    <a:pt x="2798" y="10678"/>
                  </a:lnTo>
                  <a:lnTo>
                    <a:pt x="2721" y="10628"/>
                  </a:lnTo>
                  <a:lnTo>
                    <a:pt x="2620" y="10602"/>
                  </a:lnTo>
                  <a:lnTo>
                    <a:pt x="2543" y="10628"/>
                  </a:lnTo>
                  <a:lnTo>
                    <a:pt x="2467" y="10678"/>
                  </a:lnTo>
                  <a:lnTo>
                    <a:pt x="713" y="12407"/>
                  </a:lnTo>
                  <a:lnTo>
                    <a:pt x="535" y="12611"/>
                  </a:lnTo>
                  <a:lnTo>
                    <a:pt x="408" y="12814"/>
                  </a:lnTo>
                  <a:lnTo>
                    <a:pt x="281" y="13017"/>
                  </a:lnTo>
                  <a:lnTo>
                    <a:pt x="179" y="13221"/>
                  </a:lnTo>
                  <a:lnTo>
                    <a:pt x="103" y="13450"/>
                  </a:lnTo>
                  <a:lnTo>
                    <a:pt x="52" y="13678"/>
                  </a:lnTo>
                  <a:lnTo>
                    <a:pt x="1" y="13907"/>
                  </a:lnTo>
                  <a:lnTo>
                    <a:pt x="1" y="14162"/>
                  </a:lnTo>
                  <a:lnTo>
                    <a:pt x="1" y="14390"/>
                  </a:lnTo>
                  <a:lnTo>
                    <a:pt x="52" y="14619"/>
                  </a:lnTo>
                  <a:lnTo>
                    <a:pt x="103" y="14848"/>
                  </a:lnTo>
                  <a:lnTo>
                    <a:pt x="179" y="15077"/>
                  </a:lnTo>
                  <a:lnTo>
                    <a:pt x="281" y="15306"/>
                  </a:lnTo>
                  <a:lnTo>
                    <a:pt x="408" y="15509"/>
                  </a:lnTo>
                  <a:lnTo>
                    <a:pt x="535" y="15712"/>
                  </a:lnTo>
                  <a:lnTo>
                    <a:pt x="713" y="15890"/>
                  </a:lnTo>
                  <a:lnTo>
                    <a:pt x="891" y="16068"/>
                  </a:lnTo>
                  <a:lnTo>
                    <a:pt x="1094" y="16196"/>
                  </a:lnTo>
                  <a:lnTo>
                    <a:pt x="1298" y="16323"/>
                  </a:lnTo>
                  <a:lnTo>
                    <a:pt x="1526" y="16424"/>
                  </a:lnTo>
                  <a:lnTo>
                    <a:pt x="1755" y="16501"/>
                  </a:lnTo>
                  <a:lnTo>
                    <a:pt x="1984" y="16551"/>
                  </a:lnTo>
                  <a:lnTo>
                    <a:pt x="2213" y="16602"/>
                  </a:lnTo>
                  <a:lnTo>
                    <a:pt x="2696" y="16602"/>
                  </a:lnTo>
                  <a:lnTo>
                    <a:pt x="2925" y="16551"/>
                  </a:lnTo>
                  <a:lnTo>
                    <a:pt x="3154" y="16501"/>
                  </a:lnTo>
                  <a:lnTo>
                    <a:pt x="3382" y="16424"/>
                  </a:lnTo>
                  <a:lnTo>
                    <a:pt x="3586" y="16323"/>
                  </a:lnTo>
                  <a:lnTo>
                    <a:pt x="3789" y="16196"/>
                  </a:lnTo>
                  <a:lnTo>
                    <a:pt x="3993" y="16068"/>
                  </a:lnTo>
                  <a:lnTo>
                    <a:pt x="4196" y="15890"/>
                  </a:lnTo>
                  <a:lnTo>
                    <a:pt x="12713" y="7348"/>
                  </a:lnTo>
                  <a:lnTo>
                    <a:pt x="12993" y="7627"/>
                  </a:lnTo>
                  <a:lnTo>
                    <a:pt x="13095" y="7704"/>
                  </a:lnTo>
                  <a:lnTo>
                    <a:pt x="13222" y="7729"/>
                  </a:lnTo>
                  <a:lnTo>
                    <a:pt x="13374" y="7704"/>
                  </a:lnTo>
                  <a:lnTo>
                    <a:pt x="13476" y="7627"/>
                  </a:lnTo>
                  <a:lnTo>
                    <a:pt x="14010" y="7093"/>
                  </a:lnTo>
                  <a:lnTo>
                    <a:pt x="14086" y="6992"/>
                  </a:lnTo>
                  <a:lnTo>
                    <a:pt x="14112" y="6916"/>
                  </a:lnTo>
                  <a:lnTo>
                    <a:pt x="14112" y="6814"/>
                  </a:lnTo>
                  <a:lnTo>
                    <a:pt x="14086" y="6712"/>
                  </a:lnTo>
                  <a:lnTo>
                    <a:pt x="16451" y="4348"/>
                  </a:lnTo>
                  <a:lnTo>
                    <a:pt x="16502" y="4297"/>
                  </a:lnTo>
                  <a:lnTo>
                    <a:pt x="16553" y="4195"/>
                  </a:lnTo>
                  <a:lnTo>
                    <a:pt x="16578" y="4119"/>
                  </a:lnTo>
                  <a:lnTo>
                    <a:pt x="16603" y="4017"/>
                  </a:lnTo>
                  <a:lnTo>
                    <a:pt x="16578" y="3941"/>
                  </a:lnTo>
                  <a:lnTo>
                    <a:pt x="16553" y="3839"/>
                  </a:lnTo>
                  <a:lnTo>
                    <a:pt x="16502" y="3763"/>
                  </a:lnTo>
                  <a:lnTo>
                    <a:pt x="16451" y="3687"/>
                  </a:lnTo>
                  <a:lnTo>
                    <a:pt x="12917" y="153"/>
                  </a:lnTo>
                  <a:lnTo>
                    <a:pt x="12841" y="102"/>
                  </a:lnTo>
                  <a:lnTo>
                    <a:pt x="12764" y="51"/>
                  </a:lnTo>
                  <a:lnTo>
                    <a:pt x="12663" y="25"/>
                  </a:lnTo>
                  <a:lnTo>
                    <a:pt x="12586"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02" name="Google Shape;2302;g18f83eb609f_5_2383"/>
            <p:cNvSpPr/>
            <p:nvPr/>
          </p:nvSpPr>
          <p:spPr>
            <a:xfrm>
              <a:off x="3281475" y="1419700"/>
              <a:ext cx="217400" cy="217425"/>
            </a:xfrm>
            <a:custGeom>
              <a:avLst/>
              <a:gdLst/>
              <a:ahLst/>
              <a:cxnLst/>
              <a:rect l="l" t="t" r="r" b="b"/>
              <a:pathLst>
                <a:path w="8696" h="8697" extrusionOk="0">
                  <a:moveTo>
                    <a:pt x="6433" y="2264"/>
                  </a:moveTo>
                  <a:lnTo>
                    <a:pt x="6433" y="2620"/>
                  </a:lnTo>
                  <a:lnTo>
                    <a:pt x="6306" y="2492"/>
                  </a:lnTo>
                  <a:lnTo>
                    <a:pt x="6229" y="2442"/>
                  </a:lnTo>
                  <a:lnTo>
                    <a:pt x="6128" y="2416"/>
                  </a:lnTo>
                  <a:lnTo>
                    <a:pt x="6026" y="2442"/>
                  </a:lnTo>
                  <a:lnTo>
                    <a:pt x="5950" y="2492"/>
                  </a:lnTo>
                  <a:lnTo>
                    <a:pt x="5899" y="2569"/>
                  </a:lnTo>
                  <a:lnTo>
                    <a:pt x="5873" y="2670"/>
                  </a:lnTo>
                  <a:lnTo>
                    <a:pt x="5899" y="2772"/>
                  </a:lnTo>
                  <a:lnTo>
                    <a:pt x="5950" y="2848"/>
                  </a:lnTo>
                  <a:lnTo>
                    <a:pt x="6331" y="3204"/>
                  </a:lnTo>
                  <a:lnTo>
                    <a:pt x="6255" y="3357"/>
                  </a:lnTo>
                  <a:lnTo>
                    <a:pt x="6153" y="3509"/>
                  </a:lnTo>
                  <a:lnTo>
                    <a:pt x="5594" y="2925"/>
                  </a:lnTo>
                  <a:lnTo>
                    <a:pt x="5517" y="2874"/>
                  </a:lnTo>
                  <a:lnTo>
                    <a:pt x="5416" y="2848"/>
                  </a:lnTo>
                  <a:lnTo>
                    <a:pt x="5314" y="2874"/>
                  </a:lnTo>
                  <a:lnTo>
                    <a:pt x="5238" y="2925"/>
                  </a:lnTo>
                  <a:lnTo>
                    <a:pt x="5187" y="3001"/>
                  </a:lnTo>
                  <a:lnTo>
                    <a:pt x="5161" y="3103"/>
                  </a:lnTo>
                  <a:lnTo>
                    <a:pt x="5187" y="3204"/>
                  </a:lnTo>
                  <a:lnTo>
                    <a:pt x="5238" y="3281"/>
                  </a:lnTo>
                  <a:lnTo>
                    <a:pt x="5823" y="3840"/>
                  </a:lnTo>
                  <a:lnTo>
                    <a:pt x="5670" y="3942"/>
                  </a:lnTo>
                  <a:lnTo>
                    <a:pt x="5517" y="4018"/>
                  </a:lnTo>
                  <a:lnTo>
                    <a:pt x="5161" y="3637"/>
                  </a:lnTo>
                  <a:lnTo>
                    <a:pt x="5060" y="3586"/>
                  </a:lnTo>
                  <a:lnTo>
                    <a:pt x="4882" y="3586"/>
                  </a:lnTo>
                  <a:lnTo>
                    <a:pt x="4806" y="3637"/>
                  </a:lnTo>
                  <a:lnTo>
                    <a:pt x="4755" y="3738"/>
                  </a:lnTo>
                  <a:lnTo>
                    <a:pt x="4729" y="3815"/>
                  </a:lnTo>
                  <a:lnTo>
                    <a:pt x="4755" y="3916"/>
                  </a:lnTo>
                  <a:lnTo>
                    <a:pt x="4806" y="3993"/>
                  </a:lnTo>
                  <a:lnTo>
                    <a:pt x="4933" y="4120"/>
                  </a:lnTo>
                  <a:lnTo>
                    <a:pt x="4577" y="4120"/>
                  </a:lnTo>
                  <a:lnTo>
                    <a:pt x="4577" y="3738"/>
                  </a:lnTo>
                  <a:lnTo>
                    <a:pt x="4602" y="3560"/>
                  </a:lnTo>
                  <a:lnTo>
                    <a:pt x="4628" y="3382"/>
                  </a:lnTo>
                  <a:lnTo>
                    <a:pt x="4678" y="3204"/>
                  </a:lnTo>
                  <a:lnTo>
                    <a:pt x="4755" y="3026"/>
                  </a:lnTo>
                  <a:lnTo>
                    <a:pt x="4856" y="2874"/>
                  </a:lnTo>
                  <a:lnTo>
                    <a:pt x="5009" y="2696"/>
                  </a:lnTo>
                  <a:lnTo>
                    <a:pt x="5187" y="2569"/>
                  </a:lnTo>
                  <a:lnTo>
                    <a:pt x="5339" y="2442"/>
                  </a:lnTo>
                  <a:lnTo>
                    <a:pt x="5517" y="2365"/>
                  </a:lnTo>
                  <a:lnTo>
                    <a:pt x="5695" y="2314"/>
                  </a:lnTo>
                  <a:lnTo>
                    <a:pt x="5873" y="2289"/>
                  </a:lnTo>
                  <a:lnTo>
                    <a:pt x="6051" y="2264"/>
                  </a:lnTo>
                  <a:close/>
                  <a:moveTo>
                    <a:pt x="3763" y="4552"/>
                  </a:moveTo>
                  <a:lnTo>
                    <a:pt x="4119" y="4577"/>
                  </a:lnTo>
                  <a:lnTo>
                    <a:pt x="4144" y="4959"/>
                  </a:lnTo>
                  <a:lnTo>
                    <a:pt x="4119" y="5137"/>
                  </a:lnTo>
                  <a:lnTo>
                    <a:pt x="4094" y="5315"/>
                  </a:lnTo>
                  <a:lnTo>
                    <a:pt x="4043" y="5467"/>
                  </a:lnTo>
                  <a:lnTo>
                    <a:pt x="3941" y="5645"/>
                  </a:lnTo>
                  <a:lnTo>
                    <a:pt x="3839" y="5823"/>
                  </a:lnTo>
                  <a:lnTo>
                    <a:pt x="3687" y="5976"/>
                  </a:lnTo>
                  <a:lnTo>
                    <a:pt x="3534" y="6128"/>
                  </a:lnTo>
                  <a:lnTo>
                    <a:pt x="3356" y="6230"/>
                  </a:lnTo>
                  <a:lnTo>
                    <a:pt x="3204" y="6306"/>
                  </a:lnTo>
                  <a:lnTo>
                    <a:pt x="3026" y="6382"/>
                  </a:lnTo>
                  <a:lnTo>
                    <a:pt x="2848" y="6408"/>
                  </a:lnTo>
                  <a:lnTo>
                    <a:pt x="2288" y="6408"/>
                  </a:lnTo>
                  <a:lnTo>
                    <a:pt x="2288" y="6052"/>
                  </a:lnTo>
                  <a:lnTo>
                    <a:pt x="2416" y="6179"/>
                  </a:lnTo>
                  <a:lnTo>
                    <a:pt x="2492" y="6230"/>
                  </a:lnTo>
                  <a:lnTo>
                    <a:pt x="2594" y="6255"/>
                  </a:lnTo>
                  <a:lnTo>
                    <a:pt x="2670" y="6230"/>
                  </a:lnTo>
                  <a:lnTo>
                    <a:pt x="2746" y="6179"/>
                  </a:lnTo>
                  <a:lnTo>
                    <a:pt x="2797" y="6103"/>
                  </a:lnTo>
                  <a:lnTo>
                    <a:pt x="2822" y="6026"/>
                  </a:lnTo>
                  <a:lnTo>
                    <a:pt x="2797" y="5925"/>
                  </a:lnTo>
                  <a:lnTo>
                    <a:pt x="2746" y="5849"/>
                  </a:lnTo>
                  <a:lnTo>
                    <a:pt x="2390" y="5467"/>
                  </a:lnTo>
                  <a:lnTo>
                    <a:pt x="2466" y="5340"/>
                  </a:lnTo>
                  <a:lnTo>
                    <a:pt x="2568" y="5187"/>
                  </a:lnTo>
                  <a:lnTo>
                    <a:pt x="3127" y="5747"/>
                  </a:lnTo>
                  <a:lnTo>
                    <a:pt x="3204" y="5798"/>
                  </a:lnTo>
                  <a:lnTo>
                    <a:pt x="3305" y="5823"/>
                  </a:lnTo>
                  <a:lnTo>
                    <a:pt x="3382" y="5798"/>
                  </a:lnTo>
                  <a:lnTo>
                    <a:pt x="3458" y="5747"/>
                  </a:lnTo>
                  <a:lnTo>
                    <a:pt x="3509" y="5671"/>
                  </a:lnTo>
                  <a:lnTo>
                    <a:pt x="3534" y="5569"/>
                  </a:lnTo>
                  <a:lnTo>
                    <a:pt x="3509" y="5493"/>
                  </a:lnTo>
                  <a:lnTo>
                    <a:pt x="3458" y="5416"/>
                  </a:lnTo>
                  <a:lnTo>
                    <a:pt x="2899" y="4832"/>
                  </a:lnTo>
                  <a:lnTo>
                    <a:pt x="3051" y="4755"/>
                  </a:lnTo>
                  <a:lnTo>
                    <a:pt x="3204" y="4679"/>
                  </a:lnTo>
                  <a:lnTo>
                    <a:pt x="3560" y="5035"/>
                  </a:lnTo>
                  <a:lnTo>
                    <a:pt x="3636" y="5086"/>
                  </a:lnTo>
                  <a:lnTo>
                    <a:pt x="3738" y="5111"/>
                  </a:lnTo>
                  <a:lnTo>
                    <a:pt x="3814" y="5086"/>
                  </a:lnTo>
                  <a:lnTo>
                    <a:pt x="3890" y="5035"/>
                  </a:lnTo>
                  <a:lnTo>
                    <a:pt x="3967" y="4959"/>
                  </a:lnTo>
                  <a:lnTo>
                    <a:pt x="3967" y="4857"/>
                  </a:lnTo>
                  <a:lnTo>
                    <a:pt x="3967" y="4781"/>
                  </a:lnTo>
                  <a:lnTo>
                    <a:pt x="3890" y="4704"/>
                  </a:lnTo>
                  <a:lnTo>
                    <a:pt x="3763" y="4552"/>
                  </a:lnTo>
                  <a:close/>
                  <a:moveTo>
                    <a:pt x="7043" y="1"/>
                  </a:moveTo>
                  <a:lnTo>
                    <a:pt x="6967" y="52"/>
                  </a:lnTo>
                  <a:lnTo>
                    <a:pt x="6789" y="255"/>
                  </a:lnTo>
                  <a:lnTo>
                    <a:pt x="6662" y="433"/>
                  </a:lnTo>
                  <a:lnTo>
                    <a:pt x="6560" y="636"/>
                  </a:lnTo>
                  <a:lnTo>
                    <a:pt x="6484" y="840"/>
                  </a:lnTo>
                  <a:lnTo>
                    <a:pt x="6433" y="1069"/>
                  </a:lnTo>
                  <a:lnTo>
                    <a:pt x="6407" y="1297"/>
                  </a:lnTo>
                  <a:lnTo>
                    <a:pt x="6382" y="1526"/>
                  </a:lnTo>
                  <a:lnTo>
                    <a:pt x="6382" y="1781"/>
                  </a:lnTo>
                  <a:lnTo>
                    <a:pt x="5975" y="1781"/>
                  </a:lnTo>
                  <a:lnTo>
                    <a:pt x="5746" y="1806"/>
                  </a:lnTo>
                  <a:lnTo>
                    <a:pt x="5543" y="1857"/>
                  </a:lnTo>
                  <a:lnTo>
                    <a:pt x="5314" y="1933"/>
                  </a:lnTo>
                  <a:lnTo>
                    <a:pt x="5085" y="2035"/>
                  </a:lnTo>
                  <a:lnTo>
                    <a:pt x="4882" y="2162"/>
                  </a:lnTo>
                  <a:lnTo>
                    <a:pt x="4678" y="2365"/>
                  </a:lnTo>
                  <a:lnTo>
                    <a:pt x="4475" y="2569"/>
                  </a:lnTo>
                  <a:lnTo>
                    <a:pt x="4348" y="2798"/>
                  </a:lnTo>
                  <a:lnTo>
                    <a:pt x="4246" y="3001"/>
                  </a:lnTo>
                  <a:lnTo>
                    <a:pt x="4170" y="3230"/>
                  </a:lnTo>
                  <a:lnTo>
                    <a:pt x="4119" y="3433"/>
                  </a:lnTo>
                  <a:lnTo>
                    <a:pt x="4094" y="3662"/>
                  </a:lnTo>
                  <a:lnTo>
                    <a:pt x="4094" y="4094"/>
                  </a:lnTo>
                  <a:lnTo>
                    <a:pt x="3839" y="4069"/>
                  </a:lnTo>
                  <a:lnTo>
                    <a:pt x="3611" y="4094"/>
                  </a:lnTo>
                  <a:lnTo>
                    <a:pt x="3382" y="4120"/>
                  </a:lnTo>
                  <a:lnTo>
                    <a:pt x="3153" y="4170"/>
                  </a:lnTo>
                  <a:lnTo>
                    <a:pt x="2950" y="4247"/>
                  </a:lnTo>
                  <a:lnTo>
                    <a:pt x="2746" y="4348"/>
                  </a:lnTo>
                  <a:lnTo>
                    <a:pt x="2568" y="4501"/>
                  </a:lnTo>
                  <a:lnTo>
                    <a:pt x="2365" y="4654"/>
                  </a:lnTo>
                  <a:lnTo>
                    <a:pt x="2212" y="4832"/>
                  </a:lnTo>
                  <a:lnTo>
                    <a:pt x="2060" y="5035"/>
                  </a:lnTo>
                  <a:lnTo>
                    <a:pt x="1958" y="5238"/>
                  </a:lnTo>
                  <a:lnTo>
                    <a:pt x="1882" y="5442"/>
                  </a:lnTo>
                  <a:lnTo>
                    <a:pt x="1831" y="5645"/>
                  </a:lnTo>
                  <a:lnTo>
                    <a:pt x="1805" y="5874"/>
                  </a:lnTo>
                  <a:lnTo>
                    <a:pt x="1780" y="6128"/>
                  </a:lnTo>
                  <a:lnTo>
                    <a:pt x="1805" y="6382"/>
                  </a:lnTo>
                  <a:lnTo>
                    <a:pt x="1373" y="6382"/>
                  </a:lnTo>
                  <a:lnTo>
                    <a:pt x="1144" y="6408"/>
                  </a:lnTo>
                  <a:lnTo>
                    <a:pt x="941" y="6459"/>
                  </a:lnTo>
                  <a:lnTo>
                    <a:pt x="712" y="6510"/>
                  </a:lnTo>
                  <a:lnTo>
                    <a:pt x="509" y="6637"/>
                  </a:lnTo>
                  <a:lnTo>
                    <a:pt x="280" y="6764"/>
                  </a:lnTo>
                  <a:lnTo>
                    <a:pt x="77" y="6942"/>
                  </a:lnTo>
                  <a:lnTo>
                    <a:pt x="26" y="7043"/>
                  </a:lnTo>
                  <a:lnTo>
                    <a:pt x="0" y="7120"/>
                  </a:lnTo>
                  <a:lnTo>
                    <a:pt x="26" y="7221"/>
                  </a:lnTo>
                  <a:lnTo>
                    <a:pt x="77" y="7298"/>
                  </a:lnTo>
                  <a:lnTo>
                    <a:pt x="153" y="7349"/>
                  </a:lnTo>
                  <a:lnTo>
                    <a:pt x="254" y="7374"/>
                  </a:lnTo>
                  <a:lnTo>
                    <a:pt x="331" y="7349"/>
                  </a:lnTo>
                  <a:lnTo>
                    <a:pt x="407" y="7298"/>
                  </a:lnTo>
                  <a:lnTo>
                    <a:pt x="585" y="7145"/>
                  </a:lnTo>
                  <a:lnTo>
                    <a:pt x="763" y="7043"/>
                  </a:lnTo>
                  <a:lnTo>
                    <a:pt x="916" y="6967"/>
                  </a:lnTo>
                  <a:lnTo>
                    <a:pt x="1094" y="6916"/>
                  </a:lnTo>
                  <a:lnTo>
                    <a:pt x="1271" y="6866"/>
                  </a:lnTo>
                  <a:lnTo>
                    <a:pt x="1831" y="6866"/>
                  </a:lnTo>
                  <a:lnTo>
                    <a:pt x="1831" y="7221"/>
                  </a:lnTo>
                  <a:lnTo>
                    <a:pt x="1704" y="7094"/>
                  </a:lnTo>
                  <a:lnTo>
                    <a:pt x="1627" y="7043"/>
                  </a:lnTo>
                  <a:lnTo>
                    <a:pt x="1526" y="7018"/>
                  </a:lnTo>
                  <a:lnTo>
                    <a:pt x="1449" y="7043"/>
                  </a:lnTo>
                  <a:lnTo>
                    <a:pt x="1373" y="7094"/>
                  </a:lnTo>
                  <a:lnTo>
                    <a:pt x="1297" y="7171"/>
                  </a:lnTo>
                  <a:lnTo>
                    <a:pt x="1297" y="7272"/>
                  </a:lnTo>
                  <a:lnTo>
                    <a:pt x="1297" y="7349"/>
                  </a:lnTo>
                  <a:lnTo>
                    <a:pt x="1373" y="7425"/>
                  </a:lnTo>
                  <a:lnTo>
                    <a:pt x="1729" y="7806"/>
                  </a:lnTo>
                  <a:lnTo>
                    <a:pt x="1602" y="8035"/>
                  </a:lnTo>
                  <a:lnTo>
                    <a:pt x="1399" y="8289"/>
                  </a:lnTo>
                  <a:lnTo>
                    <a:pt x="1348" y="8366"/>
                  </a:lnTo>
                  <a:lnTo>
                    <a:pt x="1322" y="8442"/>
                  </a:lnTo>
                  <a:lnTo>
                    <a:pt x="1348" y="8544"/>
                  </a:lnTo>
                  <a:lnTo>
                    <a:pt x="1399" y="8620"/>
                  </a:lnTo>
                  <a:lnTo>
                    <a:pt x="1475" y="8671"/>
                  </a:lnTo>
                  <a:lnTo>
                    <a:pt x="1577" y="8696"/>
                  </a:lnTo>
                  <a:lnTo>
                    <a:pt x="1653" y="8671"/>
                  </a:lnTo>
                  <a:lnTo>
                    <a:pt x="1755" y="8620"/>
                  </a:lnTo>
                  <a:lnTo>
                    <a:pt x="1907" y="8442"/>
                  </a:lnTo>
                  <a:lnTo>
                    <a:pt x="2034" y="8238"/>
                  </a:lnTo>
                  <a:lnTo>
                    <a:pt x="2161" y="8035"/>
                  </a:lnTo>
                  <a:lnTo>
                    <a:pt x="2238" y="7832"/>
                  </a:lnTo>
                  <a:lnTo>
                    <a:pt x="2288" y="7628"/>
                  </a:lnTo>
                  <a:lnTo>
                    <a:pt x="2314" y="7399"/>
                  </a:lnTo>
                  <a:lnTo>
                    <a:pt x="2314" y="7145"/>
                  </a:lnTo>
                  <a:lnTo>
                    <a:pt x="2314" y="6891"/>
                  </a:lnTo>
                  <a:lnTo>
                    <a:pt x="2746" y="6891"/>
                  </a:lnTo>
                  <a:lnTo>
                    <a:pt x="2950" y="6866"/>
                  </a:lnTo>
                  <a:lnTo>
                    <a:pt x="3178" y="6840"/>
                  </a:lnTo>
                  <a:lnTo>
                    <a:pt x="3407" y="6764"/>
                  </a:lnTo>
                  <a:lnTo>
                    <a:pt x="3611" y="6662"/>
                  </a:lnTo>
                  <a:lnTo>
                    <a:pt x="3839" y="6510"/>
                  </a:lnTo>
                  <a:lnTo>
                    <a:pt x="4043" y="6332"/>
                  </a:lnTo>
                  <a:lnTo>
                    <a:pt x="4221" y="6103"/>
                  </a:lnTo>
                  <a:lnTo>
                    <a:pt x="4373" y="5899"/>
                  </a:lnTo>
                  <a:lnTo>
                    <a:pt x="4475" y="5671"/>
                  </a:lnTo>
                  <a:lnTo>
                    <a:pt x="4551" y="5467"/>
                  </a:lnTo>
                  <a:lnTo>
                    <a:pt x="4602" y="5238"/>
                  </a:lnTo>
                  <a:lnTo>
                    <a:pt x="4628" y="5035"/>
                  </a:lnTo>
                  <a:lnTo>
                    <a:pt x="4628" y="4603"/>
                  </a:lnTo>
                  <a:lnTo>
                    <a:pt x="5111" y="4603"/>
                  </a:lnTo>
                  <a:lnTo>
                    <a:pt x="5339" y="4577"/>
                  </a:lnTo>
                  <a:lnTo>
                    <a:pt x="5543" y="4501"/>
                  </a:lnTo>
                  <a:lnTo>
                    <a:pt x="5772" y="4425"/>
                  </a:lnTo>
                  <a:lnTo>
                    <a:pt x="5950" y="4323"/>
                  </a:lnTo>
                  <a:lnTo>
                    <a:pt x="6153" y="4196"/>
                  </a:lnTo>
                  <a:lnTo>
                    <a:pt x="6331" y="4018"/>
                  </a:lnTo>
                  <a:lnTo>
                    <a:pt x="6509" y="3840"/>
                  </a:lnTo>
                  <a:lnTo>
                    <a:pt x="6636" y="3637"/>
                  </a:lnTo>
                  <a:lnTo>
                    <a:pt x="6738" y="3459"/>
                  </a:lnTo>
                  <a:lnTo>
                    <a:pt x="6814" y="3230"/>
                  </a:lnTo>
                  <a:lnTo>
                    <a:pt x="6865" y="3026"/>
                  </a:lnTo>
                  <a:lnTo>
                    <a:pt x="6916" y="2798"/>
                  </a:lnTo>
                  <a:lnTo>
                    <a:pt x="6916" y="2569"/>
                  </a:lnTo>
                  <a:lnTo>
                    <a:pt x="6916" y="2314"/>
                  </a:lnTo>
                  <a:lnTo>
                    <a:pt x="7348" y="2314"/>
                  </a:lnTo>
                  <a:lnTo>
                    <a:pt x="7551" y="2289"/>
                  </a:lnTo>
                  <a:lnTo>
                    <a:pt x="7780" y="2238"/>
                  </a:lnTo>
                  <a:lnTo>
                    <a:pt x="7984" y="2162"/>
                  </a:lnTo>
                  <a:lnTo>
                    <a:pt x="8212" y="2060"/>
                  </a:lnTo>
                  <a:lnTo>
                    <a:pt x="8416" y="1908"/>
                  </a:lnTo>
                  <a:lnTo>
                    <a:pt x="8645" y="1730"/>
                  </a:lnTo>
                  <a:lnTo>
                    <a:pt x="8696" y="1653"/>
                  </a:lnTo>
                  <a:lnTo>
                    <a:pt x="8696" y="1552"/>
                  </a:lnTo>
                  <a:lnTo>
                    <a:pt x="8696" y="1475"/>
                  </a:lnTo>
                  <a:lnTo>
                    <a:pt x="8645" y="1399"/>
                  </a:lnTo>
                  <a:lnTo>
                    <a:pt x="8543" y="1323"/>
                  </a:lnTo>
                  <a:lnTo>
                    <a:pt x="8365" y="1323"/>
                  </a:lnTo>
                  <a:lnTo>
                    <a:pt x="8289" y="1399"/>
                  </a:lnTo>
                  <a:lnTo>
                    <a:pt x="8136" y="1526"/>
                  </a:lnTo>
                  <a:lnTo>
                    <a:pt x="7958" y="1653"/>
                  </a:lnTo>
                  <a:lnTo>
                    <a:pt x="7780" y="1730"/>
                  </a:lnTo>
                  <a:lnTo>
                    <a:pt x="7628" y="1781"/>
                  </a:lnTo>
                  <a:lnTo>
                    <a:pt x="7450" y="1806"/>
                  </a:lnTo>
                  <a:lnTo>
                    <a:pt x="7246" y="1831"/>
                  </a:lnTo>
                  <a:lnTo>
                    <a:pt x="6890" y="1806"/>
                  </a:lnTo>
                  <a:lnTo>
                    <a:pt x="6865" y="1450"/>
                  </a:lnTo>
                  <a:lnTo>
                    <a:pt x="6992" y="1603"/>
                  </a:lnTo>
                  <a:lnTo>
                    <a:pt x="7094" y="1653"/>
                  </a:lnTo>
                  <a:lnTo>
                    <a:pt x="7272" y="1653"/>
                  </a:lnTo>
                  <a:lnTo>
                    <a:pt x="7348" y="1603"/>
                  </a:lnTo>
                  <a:lnTo>
                    <a:pt x="7399" y="1501"/>
                  </a:lnTo>
                  <a:lnTo>
                    <a:pt x="7424" y="1425"/>
                  </a:lnTo>
                  <a:lnTo>
                    <a:pt x="7399" y="1323"/>
                  </a:lnTo>
                  <a:lnTo>
                    <a:pt x="7348" y="1247"/>
                  </a:lnTo>
                  <a:lnTo>
                    <a:pt x="6992" y="891"/>
                  </a:lnTo>
                  <a:lnTo>
                    <a:pt x="7119" y="636"/>
                  </a:lnTo>
                  <a:lnTo>
                    <a:pt x="7323" y="408"/>
                  </a:lnTo>
                  <a:lnTo>
                    <a:pt x="7373" y="331"/>
                  </a:lnTo>
                  <a:lnTo>
                    <a:pt x="7373" y="230"/>
                  </a:lnTo>
                  <a:lnTo>
                    <a:pt x="7373" y="153"/>
                  </a:lnTo>
                  <a:lnTo>
                    <a:pt x="7323" y="52"/>
                  </a:lnTo>
                  <a:lnTo>
                    <a:pt x="7221"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303" name="Google Shape;2303;g18f83eb609f_5_2383"/>
          <p:cNvGrpSpPr/>
          <p:nvPr/>
        </p:nvGrpSpPr>
        <p:grpSpPr>
          <a:xfrm>
            <a:off x="8590330" y="2332748"/>
            <a:ext cx="717251" cy="688069"/>
            <a:chOff x="3976200" y="1284325"/>
            <a:chExt cx="415100" cy="396650"/>
          </a:xfrm>
        </p:grpSpPr>
        <p:sp>
          <p:nvSpPr>
            <p:cNvPr id="2304" name="Google Shape;2304;g18f83eb609f_5_2383"/>
            <p:cNvSpPr/>
            <p:nvPr/>
          </p:nvSpPr>
          <p:spPr>
            <a:xfrm>
              <a:off x="3976200" y="1284325"/>
              <a:ext cx="415100" cy="396650"/>
            </a:xfrm>
            <a:custGeom>
              <a:avLst/>
              <a:gdLst/>
              <a:ahLst/>
              <a:cxnLst/>
              <a:rect l="l" t="t" r="r" b="b"/>
              <a:pathLst>
                <a:path w="16604" h="15866" extrusionOk="0">
                  <a:moveTo>
                    <a:pt x="10043" y="661"/>
                  </a:moveTo>
                  <a:lnTo>
                    <a:pt x="10043" y="967"/>
                  </a:lnTo>
                  <a:lnTo>
                    <a:pt x="9687" y="967"/>
                  </a:lnTo>
                  <a:lnTo>
                    <a:pt x="9586" y="992"/>
                  </a:lnTo>
                  <a:lnTo>
                    <a:pt x="9484" y="1017"/>
                  </a:lnTo>
                  <a:lnTo>
                    <a:pt x="9408" y="1043"/>
                  </a:lnTo>
                  <a:lnTo>
                    <a:pt x="9332" y="1094"/>
                  </a:lnTo>
                  <a:lnTo>
                    <a:pt x="9204" y="1221"/>
                  </a:lnTo>
                  <a:lnTo>
                    <a:pt x="9128" y="1373"/>
                  </a:lnTo>
                  <a:lnTo>
                    <a:pt x="9077" y="1500"/>
                  </a:lnTo>
                  <a:lnTo>
                    <a:pt x="9077" y="1678"/>
                  </a:lnTo>
                  <a:lnTo>
                    <a:pt x="9128" y="1831"/>
                  </a:lnTo>
                  <a:lnTo>
                    <a:pt x="9179" y="1933"/>
                  </a:lnTo>
                  <a:lnTo>
                    <a:pt x="9230" y="2009"/>
                  </a:lnTo>
                  <a:lnTo>
                    <a:pt x="9001" y="2238"/>
                  </a:lnTo>
                  <a:lnTo>
                    <a:pt x="8925" y="2136"/>
                  </a:lnTo>
                  <a:lnTo>
                    <a:pt x="8848" y="2009"/>
                  </a:lnTo>
                  <a:lnTo>
                    <a:pt x="8798" y="1882"/>
                  </a:lnTo>
                  <a:lnTo>
                    <a:pt x="8772" y="1755"/>
                  </a:lnTo>
                  <a:lnTo>
                    <a:pt x="8747" y="1628"/>
                  </a:lnTo>
                  <a:lnTo>
                    <a:pt x="8747" y="1500"/>
                  </a:lnTo>
                  <a:lnTo>
                    <a:pt x="8772" y="1373"/>
                  </a:lnTo>
                  <a:lnTo>
                    <a:pt x="8823" y="1246"/>
                  </a:lnTo>
                  <a:lnTo>
                    <a:pt x="8899" y="1119"/>
                  </a:lnTo>
                  <a:lnTo>
                    <a:pt x="8976" y="992"/>
                  </a:lnTo>
                  <a:lnTo>
                    <a:pt x="9052" y="890"/>
                  </a:lnTo>
                  <a:lnTo>
                    <a:pt x="9179" y="814"/>
                  </a:lnTo>
                  <a:lnTo>
                    <a:pt x="9281" y="738"/>
                  </a:lnTo>
                  <a:lnTo>
                    <a:pt x="9408" y="687"/>
                  </a:lnTo>
                  <a:lnTo>
                    <a:pt x="9560" y="661"/>
                  </a:lnTo>
                  <a:close/>
                  <a:moveTo>
                    <a:pt x="16120" y="483"/>
                  </a:moveTo>
                  <a:lnTo>
                    <a:pt x="16120" y="1144"/>
                  </a:lnTo>
                  <a:lnTo>
                    <a:pt x="12967" y="1144"/>
                  </a:lnTo>
                  <a:lnTo>
                    <a:pt x="12891" y="1170"/>
                  </a:lnTo>
                  <a:lnTo>
                    <a:pt x="12815" y="1221"/>
                  </a:lnTo>
                  <a:lnTo>
                    <a:pt x="12764" y="1297"/>
                  </a:lnTo>
                  <a:lnTo>
                    <a:pt x="12738" y="1399"/>
                  </a:lnTo>
                  <a:lnTo>
                    <a:pt x="12764" y="1500"/>
                  </a:lnTo>
                  <a:lnTo>
                    <a:pt x="12815" y="1577"/>
                  </a:lnTo>
                  <a:lnTo>
                    <a:pt x="12891" y="1628"/>
                  </a:lnTo>
                  <a:lnTo>
                    <a:pt x="14950" y="1628"/>
                  </a:lnTo>
                  <a:lnTo>
                    <a:pt x="14950" y="2060"/>
                  </a:lnTo>
                  <a:lnTo>
                    <a:pt x="14925" y="2161"/>
                  </a:lnTo>
                  <a:lnTo>
                    <a:pt x="14874" y="2212"/>
                  </a:lnTo>
                  <a:lnTo>
                    <a:pt x="14798" y="2263"/>
                  </a:lnTo>
                  <a:lnTo>
                    <a:pt x="14722" y="2289"/>
                  </a:lnTo>
                  <a:lnTo>
                    <a:pt x="11925" y="2289"/>
                  </a:lnTo>
                  <a:lnTo>
                    <a:pt x="11849" y="2263"/>
                  </a:lnTo>
                  <a:lnTo>
                    <a:pt x="11772" y="2212"/>
                  </a:lnTo>
                  <a:lnTo>
                    <a:pt x="11721" y="2161"/>
                  </a:lnTo>
                  <a:lnTo>
                    <a:pt x="11696" y="2060"/>
                  </a:lnTo>
                  <a:lnTo>
                    <a:pt x="11696" y="1628"/>
                  </a:lnTo>
                  <a:lnTo>
                    <a:pt x="11925" y="1628"/>
                  </a:lnTo>
                  <a:lnTo>
                    <a:pt x="12001" y="1577"/>
                  </a:lnTo>
                  <a:lnTo>
                    <a:pt x="12077" y="1500"/>
                  </a:lnTo>
                  <a:lnTo>
                    <a:pt x="12077" y="1399"/>
                  </a:lnTo>
                  <a:lnTo>
                    <a:pt x="12077" y="1297"/>
                  </a:lnTo>
                  <a:lnTo>
                    <a:pt x="12001" y="1221"/>
                  </a:lnTo>
                  <a:lnTo>
                    <a:pt x="11925" y="1170"/>
                  </a:lnTo>
                  <a:lnTo>
                    <a:pt x="11849" y="1144"/>
                  </a:lnTo>
                  <a:lnTo>
                    <a:pt x="10527" y="1144"/>
                  </a:lnTo>
                  <a:lnTo>
                    <a:pt x="10527" y="483"/>
                  </a:lnTo>
                  <a:close/>
                  <a:moveTo>
                    <a:pt x="10425" y="0"/>
                  </a:moveTo>
                  <a:lnTo>
                    <a:pt x="10323" y="51"/>
                  </a:lnTo>
                  <a:lnTo>
                    <a:pt x="10221" y="102"/>
                  </a:lnTo>
                  <a:lnTo>
                    <a:pt x="10145" y="178"/>
                  </a:lnTo>
                  <a:lnTo>
                    <a:pt x="9484" y="178"/>
                  </a:lnTo>
                  <a:lnTo>
                    <a:pt x="9281" y="229"/>
                  </a:lnTo>
                  <a:lnTo>
                    <a:pt x="9077" y="305"/>
                  </a:lnTo>
                  <a:lnTo>
                    <a:pt x="8899" y="407"/>
                  </a:lnTo>
                  <a:lnTo>
                    <a:pt x="8747" y="534"/>
                  </a:lnTo>
                  <a:lnTo>
                    <a:pt x="8594" y="687"/>
                  </a:lnTo>
                  <a:lnTo>
                    <a:pt x="8467" y="865"/>
                  </a:lnTo>
                  <a:lnTo>
                    <a:pt x="8365" y="1043"/>
                  </a:lnTo>
                  <a:lnTo>
                    <a:pt x="8315" y="1246"/>
                  </a:lnTo>
                  <a:lnTo>
                    <a:pt x="8264" y="1475"/>
                  </a:lnTo>
                  <a:lnTo>
                    <a:pt x="8264" y="1678"/>
                  </a:lnTo>
                  <a:lnTo>
                    <a:pt x="8289" y="1882"/>
                  </a:lnTo>
                  <a:lnTo>
                    <a:pt x="8340" y="2085"/>
                  </a:lnTo>
                  <a:lnTo>
                    <a:pt x="8416" y="2263"/>
                  </a:lnTo>
                  <a:lnTo>
                    <a:pt x="8543" y="2441"/>
                  </a:lnTo>
                  <a:lnTo>
                    <a:pt x="8696" y="2619"/>
                  </a:lnTo>
                  <a:lnTo>
                    <a:pt x="8721" y="2645"/>
                  </a:lnTo>
                  <a:lnTo>
                    <a:pt x="8721" y="2746"/>
                  </a:lnTo>
                  <a:lnTo>
                    <a:pt x="8747" y="2823"/>
                  </a:lnTo>
                  <a:lnTo>
                    <a:pt x="8772" y="2924"/>
                  </a:lnTo>
                  <a:lnTo>
                    <a:pt x="8823" y="3000"/>
                  </a:lnTo>
                  <a:lnTo>
                    <a:pt x="6586" y="5238"/>
                  </a:lnTo>
                  <a:lnTo>
                    <a:pt x="6535" y="5314"/>
                  </a:lnTo>
                  <a:lnTo>
                    <a:pt x="6509" y="5416"/>
                  </a:lnTo>
                  <a:lnTo>
                    <a:pt x="6535" y="5518"/>
                  </a:lnTo>
                  <a:lnTo>
                    <a:pt x="6586" y="5594"/>
                  </a:lnTo>
                  <a:lnTo>
                    <a:pt x="6662" y="5645"/>
                  </a:lnTo>
                  <a:lnTo>
                    <a:pt x="6764" y="5670"/>
                  </a:lnTo>
                  <a:lnTo>
                    <a:pt x="6840" y="5645"/>
                  </a:lnTo>
                  <a:lnTo>
                    <a:pt x="6916" y="5594"/>
                  </a:lnTo>
                  <a:lnTo>
                    <a:pt x="9306" y="3204"/>
                  </a:lnTo>
                  <a:lnTo>
                    <a:pt x="9382" y="3102"/>
                  </a:lnTo>
                  <a:lnTo>
                    <a:pt x="9408" y="3000"/>
                  </a:lnTo>
                  <a:lnTo>
                    <a:pt x="9382" y="2899"/>
                  </a:lnTo>
                  <a:lnTo>
                    <a:pt x="9306" y="2797"/>
                  </a:lnTo>
                  <a:lnTo>
                    <a:pt x="9230" y="2695"/>
                  </a:lnTo>
                  <a:lnTo>
                    <a:pt x="9687" y="2238"/>
                  </a:lnTo>
                  <a:lnTo>
                    <a:pt x="13628" y="6179"/>
                  </a:lnTo>
                  <a:lnTo>
                    <a:pt x="13171" y="6636"/>
                  </a:lnTo>
                  <a:lnTo>
                    <a:pt x="13069" y="6560"/>
                  </a:lnTo>
                  <a:lnTo>
                    <a:pt x="12967" y="6484"/>
                  </a:lnTo>
                  <a:lnTo>
                    <a:pt x="12866" y="6458"/>
                  </a:lnTo>
                  <a:lnTo>
                    <a:pt x="12764" y="6484"/>
                  </a:lnTo>
                  <a:lnTo>
                    <a:pt x="12662" y="6560"/>
                  </a:lnTo>
                  <a:lnTo>
                    <a:pt x="7628" y="11594"/>
                  </a:lnTo>
                  <a:lnTo>
                    <a:pt x="7272" y="11899"/>
                  </a:lnTo>
                  <a:lnTo>
                    <a:pt x="6891" y="12153"/>
                  </a:lnTo>
                  <a:lnTo>
                    <a:pt x="1475" y="15281"/>
                  </a:lnTo>
                  <a:lnTo>
                    <a:pt x="1348" y="15331"/>
                  </a:lnTo>
                  <a:lnTo>
                    <a:pt x="1246" y="15357"/>
                  </a:lnTo>
                  <a:lnTo>
                    <a:pt x="1145" y="15382"/>
                  </a:lnTo>
                  <a:lnTo>
                    <a:pt x="1018" y="15357"/>
                  </a:lnTo>
                  <a:lnTo>
                    <a:pt x="941" y="15331"/>
                  </a:lnTo>
                  <a:lnTo>
                    <a:pt x="840" y="15281"/>
                  </a:lnTo>
                  <a:lnTo>
                    <a:pt x="687" y="15179"/>
                  </a:lnTo>
                  <a:lnTo>
                    <a:pt x="585" y="15026"/>
                  </a:lnTo>
                  <a:lnTo>
                    <a:pt x="535" y="14925"/>
                  </a:lnTo>
                  <a:lnTo>
                    <a:pt x="509" y="14848"/>
                  </a:lnTo>
                  <a:lnTo>
                    <a:pt x="484" y="14721"/>
                  </a:lnTo>
                  <a:lnTo>
                    <a:pt x="509" y="14620"/>
                  </a:lnTo>
                  <a:lnTo>
                    <a:pt x="535" y="14518"/>
                  </a:lnTo>
                  <a:lnTo>
                    <a:pt x="585" y="14391"/>
                  </a:lnTo>
                  <a:lnTo>
                    <a:pt x="3713" y="8975"/>
                  </a:lnTo>
                  <a:lnTo>
                    <a:pt x="3967" y="8594"/>
                  </a:lnTo>
                  <a:lnTo>
                    <a:pt x="4272" y="8238"/>
                  </a:lnTo>
                  <a:lnTo>
                    <a:pt x="6103" y="6407"/>
                  </a:lnTo>
                  <a:lnTo>
                    <a:pt x="6153" y="6331"/>
                  </a:lnTo>
                  <a:lnTo>
                    <a:pt x="6179" y="6229"/>
                  </a:lnTo>
                  <a:lnTo>
                    <a:pt x="6153" y="6153"/>
                  </a:lnTo>
                  <a:lnTo>
                    <a:pt x="6103" y="6051"/>
                  </a:lnTo>
                  <a:lnTo>
                    <a:pt x="6026" y="6001"/>
                  </a:lnTo>
                  <a:lnTo>
                    <a:pt x="5848" y="6001"/>
                  </a:lnTo>
                  <a:lnTo>
                    <a:pt x="5772" y="6051"/>
                  </a:lnTo>
                  <a:lnTo>
                    <a:pt x="3941" y="7907"/>
                  </a:lnTo>
                  <a:lnTo>
                    <a:pt x="3738" y="8085"/>
                  </a:lnTo>
                  <a:lnTo>
                    <a:pt x="3586" y="8289"/>
                  </a:lnTo>
                  <a:lnTo>
                    <a:pt x="3433" y="8492"/>
                  </a:lnTo>
                  <a:lnTo>
                    <a:pt x="3280" y="8721"/>
                  </a:lnTo>
                  <a:lnTo>
                    <a:pt x="153" y="14137"/>
                  </a:lnTo>
                  <a:lnTo>
                    <a:pt x="77" y="14314"/>
                  </a:lnTo>
                  <a:lnTo>
                    <a:pt x="26" y="14492"/>
                  </a:lnTo>
                  <a:lnTo>
                    <a:pt x="1" y="14670"/>
                  </a:lnTo>
                  <a:lnTo>
                    <a:pt x="26" y="14874"/>
                  </a:lnTo>
                  <a:lnTo>
                    <a:pt x="51" y="15052"/>
                  </a:lnTo>
                  <a:lnTo>
                    <a:pt x="128" y="15204"/>
                  </a:lnTo>
                  <a:lnTo>
                    <a:pt x="229" y="15382"/>
                  </a:lnTo>
                  <a:lnTo>
                    <a:pt x="357" y="15509"/>
                  </a:lnTo>
                  <a:lnTo>
                    <a:pt x="484" y="15637"/>
                  </a:lnTo>
                  <a:lnTo>
                    <a:pt x="662" y="15738"/>
                  </a:lnTo>
                  <a:lnTo>
                    <a:pt x="814" y="15815"/>
                  </a:lnTo>
                  <a:lnTo>
                    <a:pt x="992" y="15840"/>
                  </a:lnTo>
                  <a:lnTo>
                    <a:pt x="1196" y="15865"/>
                  </a:lnTo>
                  <a:lnTo>
                    <a:pt x="1374" y="15840"/>
                  </a:lnTo>
                  <a:lnTo>
                    <a:pt x="1552" y="15789"/>
                  </a:lnTo>
                  <a:lnTo>
                    <a:pt x="1729" y="15713"/>
                  </a:lnTo>
                  <a:lnTo>
                    <a:pt x="7145" y="12586"/>
                  </a:lnTo>
                  <a:lnTo>
                    <a:pt x="7348" y="12433"/>
                  </a:lnTo>
                  <a:lnTo>
                    <a:pt x="7577" y="12281"/>
                  </a:lnTo>
                  <a:lnTo>
                    <a:pt x="7781" y="12128"/>
                  </a:lnTo>
                  <a:lnTo>
                    <a:pt x="7959" y="11925"/>
                  </a:lnTo>
                  <a:lnTo>
                    <a:pt x="12866" y="7043"/>
                  </a:lnTo>
                  <a:lnTo>
                    <a:pt x="13018" y="7119"/>
                  </a:lnTo>
                  <a:lnTo>
                    <a:pt x="13171" y="7145"/>
                  </a:lnTo>
                  <a:lnTo>
                    <a:pt x="13247" y="7119"/>
                  </a:lnTo>
                  <a:lnTo>
                    <a:pt x="13349" y="7094"/>
                  </a:lnTo>
                  <a:lnTo>
                    <a:pt x="13425" y="7043"/>
                  </a:lnTo>
                  <a:lnTo>
                    <a:pt x="13501" y="6992"/>
                  </a:lnTo>
                  <a:lnTo>
                    <a:pt x="13984" y="6509"/>
                  </a:lnTo>
                  <a:lnTo>
                    <a:pt x="14061" y="6433"/>
                  </a:lnTo>
                  <a:lnTo>
                    <a:pt x="14086" y="6357"/>
                  </a:lnTo>
                  <a:lnTo>
                    <a:pt x="14111" y="6255"/>
                  </a:lnTo>
                  <a:lnTo>
                    <a:pt x="14137" y="6179"/>
                  </a:lnTo>
                  <a:lnTo>
                    <a:pt x="14111" y="6077"/>
                  </a:lnTo>
                  <a:lnTo>
                    <a:pt x="14086" y="6001"/>
                  </a:lnTo>
                  <a:lnTo>
                    <a:pt x="14061" y="5899"/>
                  </a:lnTo>
                  <a:lnTo>
                    <a:pt x="13984" y="5823"/>
                  </a:lnTo>
                  <a:lnTo>
                    <a:pt x="10018" y="1882"/>
                  </a:lnTo>
                  <a:lnTo>
                    <a:pt x="9942" y="1806"/>
                  </a:lnTo>
                  <a:lnTo>
                    <a:pt x="9865" y="1755"/>
                  </a:lnTo>
                  <a:lnTo>
                    <a:pt x="9764" y="1729"/>
                  </a:lnTo>
                  <a:lnTo>
                    <a:pt x="9637" y="1729"/>
                  </a:lnTo>
                  <a:lnTo>
                    <a:pt x="9611" y="1704"/>
                  </a:lnTo>
                  <a:lnTo>
                    <a:pt x="9560" y="1628"/>
                  </a:lnTo>
                  <a:lnTo>
                    <a:pt x="9560" y="1551"/>
                  </a:lnTo>
                  <a:lnTo>
                    <a:pt x="9611" y="1475"/>
                  </a:lnTo>
                  <a:lnTo>
                    <a:pt x="10145" y="1475"/>
                  </a:lnTo>
                  <a:lnTo>
                    <a:pt x="10221" y="1526"/>
                  </a:lnTo>
                  <a:lnTo>
                    <a:pt x="10323" y="1602"/>
                  </a:lnTo>
                  <a:lnTo>
                    <a:pt x="10425" y="1628"/>
                  </a:lnTo>
                  <a:lnTo>
                    <a:pt x="11213" y="1628"/>
                  </a:lnTo>
                  <a:lnTo>
                    <a:pt x="11213" y="2060"/>
                  </a:lnTo>
                  <a:lnTo>
                    <a:pt x="11238" y="2212"/>
                  </a:lnTo>
                  <a:lnTo>
                    <a:pt x="11264" y="2339"/>
                  </a:lnTo>
                  <a:lnTo>
                    <a:pt x="11340" y="2467"/>
                  </a:lnTo>
                  <a:lnTo>
                    <a:pt x="11416" y="2568"/>
                  </a:lnTo>
                  <a:lnTo>
                    <a:pt x="11543" y="2645"/>
                  </a:lnTo>
                  <a:lnTo>
                    <a:pt x="11645" y="2721"/>
                  </a:lnTo>
                  <a:lnTo>
                    <a:pt x="11798" y="2772"/>
                  </a:lnTo>
                  <a:lnTo>
                    <a:pt x="14849" y="2772"/>
                  </a:lnTo>
                  <a:lnTo>
                    <a:pt x="15001" y="2721"/>
                  </a:lnTo>
                  <a:lnTo>
                    <a:pt x="15103" y="2645"/>
                  </a:lnTo>
                  <a:lnTo>
                    <a:pt x="15230" y="2568"/>
                  </a:lnTo>
                  <a:lnTo>
                    <a:pt x="15306" y="2467"/>
                  </a:lnTo>
                  <a:lnTo>
                    <a:pt x="15383" y="2339"/>
                  </a:lnTo>
                  <a:lnTo>
                    <a:pt x="15408" y="2212"/>
                  </a:lnTo>
                  <a:lnTo>
                    <a:pt x="15433" y="2060"/>
                  </a:lnTo>
                  <a:lnTo>
                    <a:pt x="15433" y="1628"/>
                  </a:lnTo>
                  <a:lnTo>
                    <a:pt x="16222" y="1628"/>
                  </a:lnTo>
                  <a:lnTo>
                    <a:pt x="16298" y="1602"/>
                  </a:lnTo>
                  <a:lnTo>
                    <a:pt x="16400" y="1551"/>
                  </a:lnTo>
                  <a:lnTo>
                    <a:pt x="16450" y="1500"/>
                  </a:lnTo>
                  <a:lnTo>
                    <a:pt x="16527" y="1424"/>
                  </a:lnTo>
                  <a:lnTo>
                    <a:pt x="16552" y="1348"/>
                  </a:lnTo>
                  <a:lnTo>
                    <a:pt x="16578" y="1246"/>
                  </a:lnTo>
                  <a:lnTo>
                    <a:pt x="16603" y="1170"/>
                  </a:lnTo>
                  <a:lnTo>
                    <a:pt x="16603" y="483"/>
                  </a:lnTo>
                  <a:lnTo>
                    <a:pt x="16578" y="382"/>
                  </a:lnTo>
                  <a:lnTo>
                    <a:pt x="16552" y="280"/>
                  </a:lnTo>
                  <a:lnTo>
                    <a:pt x="16527" y="204"/>
                  </a:lnTo>
                  <a:lnTo>
                    <a:pt x="16450" y="127"/>
                  </a:lnTo>
                  <a:lnTo>
                    <a:pt x="16400" y="77"/>
                  </a:lnTo>
                  <a:lnTo>
                    <a:pt x="16298" y="26"/>
                  </a:lnTo>
                  <a:lnTo>
                    <a:pt x="16222"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05" name="Google Shape;2305;g18f83eb609f_5_2383"/>
            <p:cNvSpPr/>
            <p:nvPr/>
          </p:nvSpPr>
          <p:spPr>
            <a:xfrm>
              <a:off x="4213925" y="1367600"/>
              <a:ext cx="75675" cy="75650"/>
            </a:xfrm>
            <a:custGeom>
              <a:avLst/>
              <a:gdLst/>
              <a:ahLst/>
              <a:cxnLst/>
              <a:rect l="l" t="t" r="r" b="b"/>
              <a:pathLst>
                <a:path w="3027" h="3026" extrusionOk="0">
                  <a:moveTo>
                    <a:pt x="229" y="0"/>
                  </a:moveTo>
                  <a:lnTo>
                    <a:pt x="153" y="25"/>
                  </a:lnTo>
                  <a:lnTo>
                    <a:pt x="77" y="76"/>
                  </a:lnTo>
                  <a:lnTo>
                    <a:pt x="1" y="153"/>
                  </a:lnTo>
                  <a:lnTo>
                    <a:pt x="1" y="229"/>
                  </a:lnTo>
                  <a:lnTo>
                    <a:pt x="1" y="331"/>
                  </a:lnTo>
                  <a:lnTo>
                    <a:pt x="77" y="407"/>
                  </a:lnTo>
                  <a:lnTo>
                    <a:pt x="2619" y="2949"/>
                  </a:lnTo>
                  <a:lnTo>
                    <a:pt x="2696" y="3026"/>
                  </a:lnTo>
                  <a:lnTo>
                    <a:pt x="2874" y="3026"/>
                  </a:lnTo>
                  <a:lnTo>
                    <a:pt x="2950" y="2949"/>
                  </a:lnTo>
                  <a:lnTo>
                    <a:pt x="3001" y="2873"/>
                  </a:lnTo>
                  <a:lnTo>
                    <a:pt x="3026" y="2797"/>
                  </a:lnTo>
                  <a:lnTo>
                    <a:pt x="3001" y="2695"/>
                  </a:lnTo>
                  <a:lnTo>
                    <a:pt x="2950" y="2619"/>
                  </a:lnTo>
                  <a:lnTo>
                    <a:pt x="407" y="76"/>
                  </a:lnTo>
                  <a:lnTo>
                    <a:pt x="331" y="25"/>
                  </a:lnTo>
                  <a:lnTo>
                    <a:pt x="229"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06" name="Google Shape;2306;g18f83eb609f_5_2383"/>
            <p:cNvSpPr/>
            <p:nvPr/>
          </p:nvSpPr>
          <p:spPr>
            <a:xfrm>
              <a:off x="4244425" y="1436875"/>
              <a:ext cx="21000" cy="21000"/>
            </a:xfrm>
            <a:custGeom>
              <a:avLst/>
              <a:gdLst/>
              <a:ahLst/>
              <a:cxnLst/>
              <a:rect l="l" t="t" r="r" b="b"/>
              <a:pathLst>
                <a:path w="840" h="840" extrusionOk="0">
                  <a:moveTo>
                    <a:pt x="255" y="0"/>
                  </a:moveTo>
                  <a:lnTo>
                    <a:pt x="153" y="26"/>
                  </a:lnTo>
                  <a:lnTo>
                    <a:pt x="77" y="77"/>
                  </a:lnTo>
                  <a:lnTo>
                    <a:pt x="26" y="153"/>
                  </a:lnTo>
                  <a:lnTo>
                    <a:pt x="1" y="255"/>
                  </a:lnTo>
                  <a:lnTo>
                    <a:pt x="26" y="331"/>
                  </a:lnTo>
                  <a:lnTo>
                    <a:pt x="77" y="407"/>
                  </a:lnTo>
                  <a:lnTo>
                    <a:pt x="433" y="763"/>
                  </a:lnTo>
                  <a:lnTo>
                    <a:pt x="509" y="814"/>
                  </a:lnTo>
                  <a:lnTo>
                    <a:pt x="586" y="839"/>
                  </a:lnTo>
                  <a:lnTo>
                    <a:pt x="687" y="814"/>
                  </a:lnTo>
                  <a:lnTo>
                    <a:pt x="764" y="763"/>
                  </a:lnTo>
                  <a:lnTo>
                    <a:pt x="814" y="687"/>
                  </a:lnTo>
                  <a:lnTo>
                    <a:pt x="840" y="585"/>
                  </a:lnTo>
                  <a:lnTo>
                    <a:pt x="814" y="509"/>
                  </a:lnTo>
                  <a:lnTo>
                    <a:pt x="764" y="407"/>
                  </a:lnTo>
                  <a:lnTo>
                    <a:pt x="408" y="77"/>
                  </a:lnTo>
                  <a:lnTo>
                    <a:pt x="331" y="26"/>
                  </a:lnTo>
                  <a:lnTo>
                    <a:pt x="255"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07" name="Google Shape;2307;g18f83eb609f_5_2383"/>
            <p:cNvSpPr/>
            <p:nvPr/>
          </p:nvSpPr>
          <p:spPr>
            <a:xfrm>
              <a:off x="4216475" y="1447675"/>
              <a:ext cx="29900" cy="29275"/>
            </a:xfrm>
            <a:custGeom>
              <a:avLst/>
              <a:gdLst/>
              <a:ahLst/>
              <a:cxnLst/>
              <a:rect l="l" t="t" r="r" b="b"/>
              <a:pathLst>
                <a:path w="1196" h="1171" extrusionOk="0">
                  <a:moveTo>
                    <a:pt x="153" y="1"/>
                  </a:moveTo>
                  <a:lnTo>
                    <a:pt x="76" y="51"/>
                  </a:lnTo>
                  <a:lnTo>
                    <a:pt x="26" y="153"/>
                  </a:lnTo>
                  <a:lnTo>
                    <a:pt x="0" y="229"/>
                  </a:lnTo>
                  <a:lnTo>
                    <a:pt x="26" y="331"/>
                  </a:lnTo>
                  <a:lnTo>
                    <a:pt x="76" y="407"/>
                  </a:lnTo>
                  <a:lnTo>
                    <a:pt x="763" y="1094"/>
                  </a:lnTo>
                  <a:lnTo>
                    <a:pt x="839" y="1145"/>
                  </a:lnTo>
                  <a:lnTo>
                    <a:pt x="941" y="1170"/>
                  </a:lnTo>
                  <a:lnTo>
                    <a:pt x="1043" y="1145"/>
                  </a:lnTo>
                  <a:lnTo>
                    <a:pt x="1119" y="1094"/>
                  </a:lnTo>
                  <a:lnTo>
                    <a:pt x="1170" y="1018"/>
                  </a:lnTo>
                  <a:lnTo>
                    <a:pt x="1195" y="941"/>
                  </a:lnTo>
                  <a:lnTo>
                    <a:pt x="1170" y="840"/>
                  </a:lnTo>
                  <a:lnTo>
                    <a:pt x="1119" y="763"/>
                  </a:lnTo>
                  <a:lnTo>
                    <a:pt x="407" y="51"/>
                  </a:lnTo>
                  <a:lnTo>
                    <a:pt x="331"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08" name="Google Shape;2308;g18f83eb609f_5_2383"/>
            <p:cNvSpPr/>
            <p:nvPr/>
          </p:nvSpPr>
          <p:spPr>
            <a:xfrm>
              <a:off x="4205025" y="1474375"/>
              <a:ext cx="21625" cy="22275"/>
            </a:xfrm>
            <a:custGeom>
              <a:avLst/>
              <a:gdLst/>
              <a:ahLst/>
              <a:cxnLst/>
              <a:rect l="l" t="t" r="r" b="b"/>
              <a:pathLst>
                <a:path w="865" h="891" extrusionOk="0">
                  <a:moveTo>
                    <a:pt x="229" y="0"/>
                  </a:moveTo>
                  <a:lnTo>
                    <a:pt x="153" y="26"/>
                  </a:lnTo>
                  <a:lnTo>
                    <a:pt x="77" y="77"/>
                  </a:lnTo>
                  <a:lnTo>
                    <a:pt x="26" y="153"/>
                  </a:lnTo>
                  <a:lnTo>
                    <a:pt x="1" y="255"/>
                  </a:lnTo>
                  <a:lnTo>
                    <a:pt x="26" y="331"/>
                  </a:lnTo>
                  <a:lnTo>
                    <a:pt x="77" y="407"/>
                  </a:lnTo>
                  <a:lnTo>
                    <a:pt x="458" y="814"/>
                  </a:lnTo>
                  <a:lnTo>
                    <a:pt x="534" y="865"/>
                  </a:lnTo>
                  <a:lnTo>
                    <a:pt x="636" y="890"/>
                  </a:lnTo>
                  <a:lnTo>
                    <a:pt x="712" y="865"/>
                  </a:lnTo>
                  <a:lnTo>
                    <a:pt x="789" y="814"/>
                  </a:lnTo>
                  <a:lnTo>
                    <a:pt x="865" y="738"/>
                  </a:lnTo>
                  <a:lnTo>
                    <a:pt x="865" y="636"/>
                  </a:lnTo>
                  <a:lnTo>
                    <a:pt x="865" y="534"/>
                  </a:lnTo>
                  <a:lnTo>
                    <a:pt x="789" y="458"/>
                  </a:lnTo>
                  <a:lnTo>
                    <a:pt x="407" y="77"/>
                  </a:lnTo>
                  <a:lnTo>
                    <a:pt x="331" y="26"/>
                  </a:lnTo>
                  <a:lnTo>
                    <a:pt x="229"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09" name="Google Shape;2309;g18f83eb609f_5_2383"/>
            <p:cNvSpPr/>
            <p:nvPr/>
          </p:nvSpPr>
          <p:spPr>
            <a:xfrm>
              <a:off x="4177700" y="1485825"/>
              <a:ext cx="29900" cy="29875"/>
            </a:xfrm>
            <a:custGeom>
              <a:avLst/>
              <a:gdLst/>
              <a:ahLst/>
              <a:cxnLst/>
              <a:rect l="l" t="t" r="r" b="b"/>
              <a:pathLst>
                <a:path w="1196" h="1195" extrusionOk="0">
                  <a:moveTo>
                    <a:pt x="255" y="0"/>
                  </a:moveTo>
                  <a:lnTo>
                    <a:pt x="153" y="25"/>
                  </a:lnTo>
                  <a:lnTo>
                    <a:pt x="77" y="76"/>
                  </a:lnTo>
                  <a:lnTo>
                    <a:pt x="26" y="153"/>
                  </a:lnTo>
                  <a:lnTo>
                    <a:pt x="0" y="254"/>
                  </a:lnTo>
                  <a:lnTo>
                    <a:pt x="26" y="356"/>
                  </a:lnTo>
                  <a:lnTo>
                    <a:pt x="77" y="432"/>
                  </a:lnTo>
                  <a:lnTo>
                    <a:pt x="788" y="1119"/>
                  </a:lnTo>
                  <a:lnTo>
                    <a:pt x="865" y="1170"/>
                  </a:lnTo>
                  <a:lnTo>
                    <a:pt x="941" y="1195"/>
                  </a:lnTo>
                  <a:lnTo>
                    <a:pt x="1043" y="1170"/>
                  </a:lnTo>
                  <a:lnTo>
                    <a:pt x="1119" y="1119"/>
                  </a:lnTo>
                  <a:lnTo>
                    <a:pt x="1170" y="1042"/>
                  </a:lnTo>
                  <a:lnTo>
                    <a:pt x="1195" y="941"/>
                  </a:lnTo>
                  <a:lnTo>
                    <a:pt x="1170" y="864"/>
                  </a:lnTo>
                  <a:lnTo>
                    <a:pt x="1119" y="788"/>
                  </a:lnTo>
                  <a:lnTo>
                    <a:pt x="433" y="76"/>
                  </a:lnTo>
                  <a:lnTo>
                    <a:pt x="331" y="25"/>
                  </a:lnTo>
                  <a:lnTo>
                    <a:pt x="255"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10" name="Google Shape;2310;g18f83eb609f_5_2383"/>
            <p:cNvSpPr/>
            <p:nvPr/>
          </p:nvSpPr>
          <p:spPr>
            <a:xfrm>
              <a:off x="4166250" y="1513150"/>
              <a:ext cx="21650" cy="21625"/>
            </a:xfrm>
            <a:custGeom>
              <a:avLst/>
              <a:gdLst/>
              <a:ahLst/>
              <a:cxnLst/>
              <a:rect l="l" t="t" r="r" b="b"/>
              <a:pathLst>
                <a:path w="866" h="865" extrusionOk="0">
                  <a:moveTo>
                    <a:pt x="255" y="0"/>
                  </a:moveTo>
                  <a:lnTo>
                    <a:pt x="153" y="26"/>
                  </a:lnTo>
                  <a:lnTo>
                    <a:pt x="77" y="77"/>
                  </a:lnTo>
                  <a:lnTo>
                    <a:pt x="26" y="153"/>
                  </a:lnTo>
                  <a:lnTo>
                    <a:pt x="1" y="229"/>
                  </a:lnTo>
                  <a:lnTo>
                    <a:pt x="26" y="331"/>
                  </a:lnTo>
                  <a:lnTo>
                    <a:pt x="77" y="407"/>
                  </a:lnTo>
                  <a:lnTo>
                    <a:pt x="458" y="788"/>
                  </a:lnTo>
                  <a:lnTo>
                    <a:pt x="535" y="865"/>
                  </a:lnTo>
                  <a:lnTo>
                    <a:pt x="738" y="865"/>
                  </a:lnTo>
                  <a:lnTo>
                    <a:pt x="814" y="788"/>
                  </a:lnTo>
                  <a:lnTo>
                    <a:pt x="865" y="712"/>
                  </a:lnTo>
                  <a:lnTo>
                    <a:pt x="865" y="636"/>
                  </a:lnTo>
                  <a:lnTo>
                    <a:pt x="865" y="534"/>
                  </a:lnTo>
                  <a:lnTo>
                    <a:pt x="814" y="458"/>
                  </a:lnTo>
                  <a:lnTo>
                    <a:pt x="407" y="77"/>
                  </a:lnTo>
                  <a:lnTo>
                    <a:pt x="331" y="26"/>
                  </a:lnTo>
                  <a:lnTo>
                    <a:pt x="255"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11" name="Google Shape;2311;g18f83eb609f_5_2383"/>
            <p:cNvSpPr/>
            <p:nvPr/>
          </p:nvSpPr>
          <p:spPr>
            <a:xfrm>
              <a:off x="4139550" y="1524575"/>
              <a:ext cx="29275" cy="29900"/>
            </a:xfrm>
            <a:custGeom>
              <a:avLst/>
              <a:gdLst/>
              <a:ahLst/>
              <a:cxnLst/>
              <a:rect l="l" t="t" r="r" b="b"/>
              <a:pathLst>
                <a:path w="1171" h="1196" extrusionOk="0">
                  <a:moveTo>
                    <a:pt x="230" y="1"/>
                  </a:moveTo>
                  <a:lnTo>
                    <a:pt x="153" y="26"/>
                  </a:lnTo>
                  <a:lnTo>
                    <a:pt x="52" y="77"/>
                  </a:lnTo>
                  <a:lnTo>
                    <a:pt x="1" y="153"/>
                  </a:lnTo>
                  <a:lnTo>
                    <a:pt x="1" y="255"/>
                  </a:lnTo>
                  <a:lnTo>
                    <a:pt x="1" y="331"/>
                  </a:lnTo>
                  <a:lnTo>
                    <a:pt x="52" y="408"/>
                  </a:lnTo>
                  <a:lnTo>
                    <a:pt x="764" y="1120"/>
                  </a:lnTo>
                  <a:lnTo>
                    <a:pt x="840" y="1170"/>
                  </a:lnTo>
                  <a:lnTo>
                    <a:pt x="942" y="1196"/>
                  </a:lnTo>
                  <a:lnTo>
                    <a:pt x="1018" y="1170"/>
                  </a:lnTo>
                  <a:lnTo>
                    <a:pt x="1094" y="1120"/>
                  </a:lnTo>
                  <a:lnTo>
                    <a:pt x="1145" y="1043"/>
                  </a:lnTo>
                  <a:lnTo>
                    <a:pt x="1170" y="942"/>
                  </a:lnTo>
                  <a:lnTo>
                    <a:pt x="1145" y="840"/>
                  </a:lnTo>
                  <a:lnTo>
                    <a:pt x="1094" y="764"/>
                  </a:lnTo>
                  <a:lnTo>
                    <a:pt x="408" y="77"/>
                  </a:lnTo>
                  <a:lnTo>
                    <a:pt x="331" y="26"/>
                  </a:lnTo>
                  <a:lnTo>
                    <a:pt x="230"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12" name="Google Shape;2312;g18f83eb609f_5_2383"/>
            <p:cNvSpPr/>
            <p:nvPr/>
          </p:nvSpPr>
          <p:spPr>
            <a:xfrm>
              <a:off x="4127475" y="1551925"/>
              <a:ext cx="22275" cy="21625"/>
            </a:xfrm>
            <a:custGeom>
              <a:avLst/>
              <a:gdLst/>
              <a:ahLst/>
              <a:cxnLst/>
              <a:rect l="l" t="t" r="r" b="b"/>
              <a:pathLst>
                <a:path w="891" h="865" extrusionOk="0">
                  <a:moveTo>
                    <a:pt x="153" y="0"/>
                  </a:moveTo>
                  <a:lnTo>
                    <a:pt x="77" y="51"/>
                  </a:lnTo>
                  <a:lnTo>
                    <a:pt x="26" y="153"/>
                  </a:lnTo>
                  <a:lnTo>
                    <a:pt x="1" y="229"/>
                  </a:lnTo>
                  <a:lnTo>
                    <a:pt x="26" y="331"/>
                  </a:lnTo>
                  <a:lnTo>
                    <a:pt x="77" y="407"/>
                  </a:lnTo>
                  <a:lnTo>
                    <a:pt x="458" y="788"/>
                  </a:lnTo>
                  <a:lnTo>
                    <a:pt x="560" y="839"/>
                  </a:lnTo>
                  <a:lnTo>
                    <a:pt x="636" y="865"/>
                  </a:lnTo>
                  <a:lnTo>
                    <a:pt x="738" y="839"/>
                  </a:lnTo>
                  <a:lnTo>
                    <a:pt x="814" y="788"/>
                  </a:lnTo>
                  <a:lnTo>
                    <a:pt x="865" y="712"/>
                  </a:lnTo>
                  <a:lnTo>
                    <a:pt x="891" y="610"/>
                  </a:lnTo>
                  <a:lnTo>
                    <a:pt x="865" y="534"/>
                  </a:lnTo>
                  <a:lnTo>
                    <a:pt x="814" y="458"/>
                  </a:lnTo>
                  <a:lnTo>
                    <a:pt x="433" y="51"/>
                  </a:lnTo>
                  <a:lnTo>
                    <a:pt x="357"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13" name="Google Shape;2313;g18f83eb609f_5_2383"/>
            <p:cNvSpPr/>
            <p:nvPr/>
          </p:nvSpPr>
          <p:spPr>
            <a:xfrm>
              <a:off x="4091875" y="1554450"/>
              <a:ext cx="33725" cy="33725"/>
            </a:xfrm>
            <a:custGeom>
              <a:avLst/>
              <a:gdLst/>
              <a:ahLst/>
              <a:cxnLst/>
              <a:rect l="l" t="t" r="r" b="b"/>
              <a:pathLst>
                <a:path w="1349" h="1349" extrusionOk="0">
                  <a:moveTo>
                    <a:pt x="255" y="1"/>
                  </a:moveTo>
                  <a:lnTo>
                    <a:pt x="153" y="26"/>
                  </a:lnTo>
                  <a:lnTo>
                    <a:pt x="77" y="77"/>
                  </a:lnTo>
                  <a:lnTo>
                    <a:pt x="26" y="153"/>
                  </a:lnTo>
                  <a:lnTo>
                    <a:pt x="1" y="255"/>
                  </a:lnTo>
                  <a:lnTo>
                    <a:pt x="26" y="331"/>
                  </a:lnTo>
                  <a:lnTo>
                    <a:pt x="77" y="408"/>
                  </a:lnTo>
                  <a:lnTo>
                    <a:pt x="942" y="1272"/>
                  </a:lnTo>
                  <a:lnTo>
                    <a:pt x="1018" y="1323"/>
                  </a:lnTo>
                  <a:lnTo>
                    <a:pt x="1094" y="1348"/>
                  </a:lnTo>
                  <a:lnTo>
                    <a:pt x="1196" y="1323"/>
                  </a:lnTo>
                  <a:lnTo>
                    <a:pt x="1272" y="1272"/>
                  </a:lnTo>
                  <a:lnTo>
                    <a:pt x="1323" y="1196"/>
                  </a:lnTo>
                  <a:lnTo>
                    <a:pt x="1348" y="1094"/>
                  </a:lnTo>
                  <a:lnTo>
                    <a:pt x="1323" y="1018"/>
                  </a:lnTo>
                  <a:lnTo>
                    <a:pt x="1272" y="942"/>
                  </a:lnTo>
                  <a:lnTo>
                    <a:pt x="408" y="77"/>
                  </a:lnTo>
                  <a:lnTo>
                    <a:pt x="331" y="26"/>
                  </a:lnTo>
                  <a:lnTo>
                    <a:pt x="255"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14" name="Google Shape;2314;g18f83eb609f_5_2383"/>
            <p:cNvSpPr/>
            <p:nvPr/>
          </p:nvSpPr>
          <p:spPr>
            <a:xfrm>
              <a:off x="4081075" y="1582425"/>
              <a:ext cx="19725" cy="19725"/>
            </a:xfrm>
            <a:custGeom>
              <a:avLst/>
              <a:gdLst/>
              <a:ahLst/>
              <a:cxnLst/>
              <a:rect l="l" t="t" r="r" b="b"/>
              <a:pathLst>
                <a:path w="789" h="789" extrusionOk="0">
                  <a:moveTo>
                    <a:pt x="255" y="1"/>
                  </a:moveTo>
                  <a:lnTo>
                    <a:pt x="153" y="26"/>
                  </a:lnTo>
                  <a:lnTo>
                    <a:pt x="77" y="77"/>
                  </a:lnTo>
                  <a:lnTo>
                    <a:pt x="26" y="153"/>
                  </a:lnTo>
                  <a:lnTo>
                    <a:pt x="1" y="255"/>
                  </a:lnTo>
                  <a:lnTo>
                    <a:pt x="26" y="331"/>
                  </a:lnTo>
                  <a:lnTo>
                    <a:pt x="77" y="433"/>
                  </a:lnTo>
                  <a:lnTo>
                    <a:pt x="382" y="712"/>
                  </a:lnTo>
                  <a:lnTo>
                    <a:pt x="458" y="763"/>
                  </a:lnTo>
                  <a:lnTo>
                    <a:pt x="560" y="789"/>
                  </a:lnTo>
                  <a:lnTo>
                    <a:pt x="636" y="763"/>
                  </a:lnTo>
                  <a:lnTo>
                    <a:pt x="738" y="712"/>
                  </a:lnTo>
                  <a:lnTo>
                    <a:pt x="789" y="636"/>
                  </a:lnTo>
                  <a:lnTo>
                    <a:pt x="789" y="560"/>
                  </a:lnTo>
                  <a:lnTo>
                    <a:pt x="789" y="458"/>
                  </a:lnTo>
                  <a:lnTo>
                    <a:pt x="738" y="382"/>
                  </a:lnTo>
                  <a:lnTo>
                    <a:pt x="433" y="77"/>
                  </a:lnTo>
                  <a:lnTo>
                    <a:pt x="357" y="26"/>
                  </a:lnTo>
                  <a:lnTo>
                    <a:pt x="255"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15" name="Google Shape;2315;g18f83eb609f_5_2383"/>
            <p:cNvSpPr/>
            <p:nvPr/>
          </p:nvSpPr>
          <p:spPr>
            <a:xfrm>
              <a:off x="4053125" y="1593225"/>
              <a:ext cx="23525" cy="22925"/>
            </a:xfrm>
            <a:custGeom>
              <a:avLst/>
              <a:gdLst/>
              <a:ahLst/>
              <a:cxnLst/>
              <a:rect l="l" t="t" r="r" b="b"/>
              <a:pathLst>
                <a:path w="941" h="917" extrusionOk="0">
                  <a:moveTo>
                    <a:pt x="254" y="1"/>
                  </a:moveTo>
                  <a:lnTo>
                    <a:pt x="153" y="26"/>
                  </a:lnTo>
                  <a:lnTo>
                    <a:pt x="76" y="77"/>
                  </a:lnTo>
                  <a:lnTo>
                    <a:pt x="25" y="153"/>
                  </a:lnTo>
                  <a:lnTo>
                    <a:pt x="0" y="230"/>
                  </a:lnTo>
                  <a:lnTo>
                    <a:pt x="25" y="331"/>
                  </a:lnTo>
                  <a:lnTo>
                    <a:pt x="76" y="408"/>
                  </a:lnTo>
                  <a:lnTo>
                    <a:pt x="534" y="865"/>
                  </a:lnTo>
                  <a:lnTo>
                    <a:pt x="610" y="916"/>
                  </a:lnTo>
                  <a:lnTo>
                    <a:pt x="788" y="916"/>
                  </a:lnTo>
                  <a:lnTo>
                    <a:pt x="864" y="865"/>
                  </a:lnTo>
                  <a:lnTo>
                    <a:pt x="915" y="764"/>
                  </a:lnTo>
                  <a:lnTo>
                    <a:pt x="941" y="687"/>
                  </a:lnTo>
                  <a:lnTo>
                    <a:pt x="915" y="586"/>
                  </a:lnTo>
                  <a:lnTo>
                    <a:pt x="864" y="509"/>
                  </a:lnTo>
                  <a:lnTo>
                    <a:pt x="432" y="77"/>
                  </a:lnTo>
                  <a:lnTo>
                    <a:pt x="356" y="26"/>
                  </a:lnTo>
                  <a:lnTo>
                    <a:pt x="254"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Google Shape;2320;g16c0b718f56_4_1218"/>
          <p:cNvSpPr/>
          <p:nvPr/>
        </p:nvSpPr>
        <p:spPr>
          <a:xfrm>
            <a:off x="2430242" y="3964175"/>
            <a:ext cx="1262700" cy="1262700"/>
          </a:xfrm>
          <a:prstGeom prst="ellipse">
            <a:avLst/>
          </a:prstGeom>
          <a:gradFill>
            <a:gsLst>
              <a:gs pos="0">
                <a:schemeClr val="accent1"/>
              </a:gs>
              <a:gs pos="100000">
                <a:schemeClr val="lt2"/>
              </a:gs>
            </a:gsLst>
            <a:path path="circle">
              <a:fillToRect r="100000" b="100000"/>
            </a:path>
            <a:tileRect l="-100000" t="-10000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21" name="Google Shape;2321;g16c0b718f56_4_1218"/>
          <p:cNvSpPr/>
          <p:nvPr/>
        </p:nvSpPr>
        <p:spPr>
          <a:xfrm>
            <a:off x="2513058" y="1492188"/>
            <a:ext cx="1262700" cy="1262700"/>
          </a:xfrm>
          <a:prstGeom prst="ellipse">
            <a:avLst/>
          </a:prstGeom>
          <a:gradFill>
            <a:gsLst>
              <a:gs pos="0">
                <a:schemeClr val="accent1"/>
              </a:gs>
              <a:gs pos="100000">
                <a:schemeClr val="lt2"/>
              </a:gs>
            </a:gsLst>
            <a:path path="circle">
              <a:fillToRect r="100000" b="100000"/>
            </a:path>
            <a:tileRect l="-100000" t="-10000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22" name="Google Shape;2322;g16c0b718f56_4_1218"/>
          <p:cNvSpPr txBox="1">
            <a:spLocks noGrp="1"/>
          </p:cNvSpPr>
          <p:nvPr>
            <p:ph type="subTitle" idx="1"/>
          </p:nvPr>
        </p:nvSpPr>
        <p:spPr>
          <a:xfrm>
            <a:off x="4313425" y="3707850"/>
            <a:ext cx="7186800" cy="2697900"/>
          </a:xfrm>
          <a:prstGeom prst="rect">
            <a:avLst/>
          </a:prstGeom>
        </p:spPr>
        <p:txBody>
          <a:bodyPr spcFirstLastPara="1" wrap="square" lIns="121900" tIns="121900" rIns="121900" bIns="121900" anchor="ctr" anchorCtr="0">
            <a:noAutofit/>
          </a:bodyPr>
          <a:lstStyle/>
          <a:p>
            <a:pPr marL="457200" lvl="0" indent="-355600" algn="just" rtl="0">
              <a:spcBef>
                <a:spcPts val="0"/>
              </a:spcBef>
              <a:spcAft>
                <a:spcPts val="0"/>
              </a:spcAft>
              <a:buSzPts val="2000"/>
              <a:buChar char="●"/>
            </a:pPr>
            <a:r>
              <a:rPr lang="en-US"/>
              <a:t>The first restriction is a major drawback because it typically necessitates accommodating access to particular data parts. </a:t>
            </a:r>
            <a:endParaRPr/>
          </a:p>
          <a:p>
            <a:pPr marL="457200" lvl="0" indent="0" algn="just" rtl="0">
              <a:spcBef>
                <a:spcPts val="0"/>
              </a:spcBef>
              <a:spcAft>
                <a:spcPts val="0"/>
              </a:spcAft>
              <a:buNone/>
            </a:pPr>
            <a:endParaRPr/>
          </a:p>
          <a:p>
            <a:pPr marL="457200" lvl="0" indent="-355600" algn="just" rtl="0">
              <a:spcBef>
                <a:spcPts val="0"/>
              </a:spcBef>
              <a:spcAft>
                <a:spcPts val="0"/>
              </a:spcAft>
              <a:buSzPts val="2000"/>
              <a:buChar char="●"/>
            </a:pPr>
            <a:r>
              <a:rPr lang="en-US"/>
              <a:t>The second restriction prevents the use architectures that require remembering the history of edits, storing frequently updated data, and less frequent data editing. </a:t>
            </a:r>
            <a:endParaRPr/>
          </a:p>
        </p:txBody>
      </p:sp>
      <p:sp>
        <p:nvSpPr>
          <p:cNvPr id="2323" name="Google Shape;2323;g16c0b718f56_4_1218"/>
          <p:cNvSpPr txBox="1">
            <a:spLocks noGrp="1"/>
          </p:cNvSpPr>
          <p:nvPr>
            <p:ph type="subTitle" idx="3"/>
          </p:nvPr>
        </p:nvSpPr>
        <p:spPr>
          <a:xfrm>
            <a:off x="4313400" y="617975"/>
            <a:ext cx="7186800" cy="3346200"/>
          </a:xfrm>
          <a:prstGeom prst="rect">
            <a:avLst/>
          </a:prstGeom>
        </p:spPr>
        <p:txBody>
          <a:bodyPr spcFirstLastPara="1" wrap="square" lIns="121900" tIns="121900" rIns="121900" bIns="121900" anchor="ctr" anchorCtr="0">
            <a:noAutofit/>
          </a:bodyPr>
          <a:lstStyle/>
          <a:p>
            <a:pPr marL="457200" lvl="0" indent="-355600" algn="just" rtl="0">
              <a:lnSpc>
                <a:spcPct val="115000"/>
              </a:lnSpc>
              <a:spcBef>
                <a:spcPts val="0"/>
              </a:spcBef>
              <a:spcAft>
                <a:spcPts val="0"/>
              </a:spcAft>
              <a:buSzPts val="2000"/>
              <a:buChar char="●"/>
            </a:pPr>
            <a:r>
              <a:rPr lang="en-US"/>
              <a:t>The reason to reconstruct the whole text is to read or recover the information encoded even in a few bases is an even more significant issue.</a:t>
            </a:r>
            <a:endParaRPr/>
          </a:p>
          <a:p>
            <a:pPr marL="457200" lvl="0" indent="0" algn="just" rtl="0">
              <a:lnSpc>
                <a:spcPct val="115000"/>
              </a:lnSpc>
              <a:spcBef>
                <a:spcPts val="0"/>
              </a:spcBef>
              <a:spcAft>
                <a:spcPts val="0"/>
              </a:spcAft>
              <a:buNone/>
            </a:pPr>
            <a:endParaRPr/>
          </a:p>
          <a:p>
            <a:pPr marL="457200" lvl="0" indent="-355600" algn="just" rtl="0">
              <a:spcBef>
                <a:spcPts val="0"/>
              </a:spcBef>
              <a:spcAft>
                <a:spcPts val="0"/>
              </a:spcAft>
              <a:buSzPts val="2000"/>
              <a:buChar char="●"/>
            </a:pPr>
            <a:r>
              <a:rPr lang="en-US"/>
              <a:t>Additionally, all the current designs doesn’t support rewrite operation.</a:t>
            </a:r>
            <a:endParaRPr/>
          </a:p>
        </p:txBody>
      </p:sp>
      <p:sp>
        <p:nvSpPr>
          <p:cNvPr id="2324" name="Google Shape;2324;g16c0b718f56_4_1218"/>
          <p:cNvSpPr/>
          <p:nvPr/>
        </p:nvSpPr>
        <p:spPr>
          <a:xfrm>
            <a:off x="2647111" y="4235510"/>
            <a:ext cx="828983" cy="720036"/>
          </a:xfrm>
          <a:custGeom>
            <a:avLst/>
            <a:gdLst/>
            <a:ahLst/>
            <a:cxnLst/>
            <a:rect l="l" t="t" r="r" b="b"/>
            <a:pathLst>
              <a:path w="16578" h="13730" extrusionOk="0">
                <a:moveTo>
                  <a:pt x="3509" y="483"/>
                </a:moveTo>
                <a:lnTo>
                  <a:pt x="3636" y="509"/>
                </a:lnTo>
                <a:lnTo>
                  <a:pt x="3738" y="585"/>
                </a:lnTo>
                <a:lnTo>
                  <a:pt x="3814" y="687"/>
                </a:lnTo>
                <a:lnTo>
                  <a:pt x="3839" y="814"/>
                </a:lnTo>
                <a:lnTo>
                  <a:pt x="3814" y="941"/>
                </a:lnTo>
                <a:lnTo>
                  <a:pt x="3738" y="1043"/>
                </a:lnTo>
                <a:lnTo>
                  <a:pt x="3636" y="1119"/>
                </a:lnTo>
                <a:lnTo>
                  <a:pt x="3509" y="1144"/>
                </a:lnTo>
                <a:lnTo>
                  <a:pt x="3382" y="1119"/>
                </a:lnTo>
                <a:lnTo>
                  <a:pt x="3280" y="1043"/>
                </a:lnTo>
                <a:lnTo>
                  <a:pt x="3204" y="941"/>
                </a:lnTo>
                <a:lnTo>
                  <a:pt x="3178" y="814"/>
                </a:lnTo>
                <a:lnTo>
                  <a:pt x="3204" y="687"/>
                </a:lnTo>
                <a:lnTo>
                  <a:pt x="3280" y="585"/>
                </a:lnTo>
                <a:lnTo>
                  <a:pt x="3382" y="509"/>
                </a:lnTo>
                <a:lnTo>
                  <a:pt x="3509" y="483"/>
                </a:lnTo>
                <a:close/>
                <a:moveTo>
                  <a:pt x="7933" y="483"/>
                </a:moveTo>
                <a:lnTo>
                  <a:pt x="8060" y="509"/>
                </a:lnTo>
                <a:lnTo>
                  <a:pt x="8162" y="585"/>
                </a:lnTo>
                <a:lnTo>
                  <a:pt x="8213" y="687"/>
                </a:lnTo>
                <a:lnTo>
                  <a:pt x="8238" y="814"/>
                </a:lnTo>
                <a:lnTo>
                  <a:pt x="8213" y="941"/>
                </a:lnTo>
                <a:lnTo>
                  <a:pt x="8162" y="1043"/>
                </a:lnTo>
                <a:lnTo>
                  <a:pt x="8060" y="1119"/>
                </a:lnTo>
                <a:lnTo>
                  <a:pt x="7933" y="1144"/>
                </a:lnTo>
                <a:lnTo>
                  <a:pt x="7806" y="1119"/>
                </a:lnTo>
                <a:lnTo>
                  <a:pt x="7679" y="1043"/>
                </a:lnTo>
                <a:lnTo>
                  <a:pt x="7628" y="941"/>
                </a:lnTo>
                <a:lnTo>
                  <a:pt x="7602" y="814"/>
                </a:lnTo>
                <a:lnTo>
                  <a:pt x="7628" y="687"/>
                </a:lnTo>
                <a:lnTo>
                  <a:pt x="7679" y="585"/>
                </a:lnTo>
                <a:lnTo>
                  <a:pt x="7806" y="509"/>
                </a:lnTo>
                <a:lnTo>
                  <a:pt x="7933" y="483"/>
                </a:lnTo>
                <a:close/>
                <a:moveTo>
                  <a:pt x="5848" y="4602"/>
                </a:moveTo>
                <a:lnTo>
                  <a:pt x="5950" y="4628"/>
                </a:lnTo>
                <a:lnTo>
                  <a:pt x="6051" y="4704"/>
                </a:lnTo>
                <a:lnTo>
                  <a:pt x="6153" y="4780"/>
                </a:lnTo>
                <a:lnTo>
                  <a:pt x="6229" y="4856"/>
                </a:lnTo>
                <a:lnTo>
                  <a:pt x="6280" y="4958"/>
                </a:lnTo>
                <a:lnTo>
                  <a:pt x="6306" y="5085"/>
                </a:lnTo>
                <a:lnTo>
                  <a:pt x="6331" y="5212"/>
                </a:lnTo>
                <a:lnTo>
                  <a:pt x="6306" y="5339"/>
                </a:lnTo>
                <a:lnTo>
                  <a:pt x="6280" y="5441"/>
                </a:lnTo>
                <a:lnTo>
                  <a:pt x="6229" y="5543"/>
                </a:lnTo>
                <a:lnTo>
                  <a:pt x="6153" y="5644"/>
                </a:lnTo>
                <a:lnTo>
                  <a:pt x="6051" y="5721"/>
                </a:lnTo>
                <a:lnTo>
                  <a:pt x="5950" y="5772"/>
                </a:lnTo>
                <a:lnTo>
                  <a:pt x="5848" y="5797"/>
                </a:lnTo>
                <a:lnTo>
                  <a:pt x="5721" y="5822"/>
                </a:lnTo>
                <a:lnTo>
                  <a:pt x="5594" y="5797"/>
                </a:lnTo>
                <a:lnTo>
                  <a:pt x="5492" y="5772"/>
                </a:lnTo>
                <a:lnTo>
                  <a:pt x="5365" y="5721"/>
                </a:lnTo>
                <a:lnTo>
                  <a:pt x="5289" y="5644"/>
                </a:lnTo>
                <a:lnTo>
                  <a:pt x="5212" y="5568"/>
                </a:lnTo>
                <a:lnTo>
                  <a:pt x="5162" y="5467"/>
                </a:lnTo>
                <a:lnTo>
                  <a:pt x="5111" y="5339"/>
                </a:lnTo>
                <a:lnTo>
                  <a:pt x="5111" y="5238"/>
                </a:lnTo>
                <a:lnTo>
                  <a:pt x="5111" y="5212"/>
                </a:lnTo>
                <a:lnTo>
                  <a:pt x="5111" y="5085"/>
                </a:lnTo>
                <a:lnTo>
                  <a:pt x="5136" y="4983"/>
                </a:lnTo>
                <a:lnTo>
                  <a:pt x="5212" y="4882"/>
                </a:lnTo>
                <a:lnTo>
                  <a:pt x="5263" y="4780"/>
                </a:lnTo>
                <a:lnTo>
                  <a:pt x="5365" y="4704"/>
                </a:lnTo>
                <a:lnTo>
                  <a:pt x="5467" y="4653"/>
                </a:lnTo>
                <a:lnTo>
                  <a:pt x="5594" y="4602"/>
                </a:lnTo>
                <a:close/>
                <a:moveTo>
                  <a:pt x="4679" y="5619"/>
                </a:moveTo>
                <a:lnTo>
                  <a:pt x="4755" y="5746"/>
                </a:lnTo>
                <a:lnTo>
                  <a:pt x="4856" y="5899"/>
                </a:lnTo>
                <a:lnTo>
                  <a:pt x="4043" y="6356"/>
                </a:lnTo>
                <a:lnTo>
                  <a:pt x="3967" y="6204"/>
                </a:lnTo>
                <a:lnTo>
                  <a:pt x="3865" y="6077"/>
                </a:lnTo>
                <a:lnTo>
                  <a:pt x="4679" y="5619"/>
                </a:lnTo>
                <a:close/>
                <a:moveTo>
                  <a:pt x="3128" y="6153"/>
                </a:moveTo>
                <a:lnTo>
                  <a:pt x="3255" y="6204"/>
                </a:lnTo>
                <a:lnTo>
                  <a:pt x="3356" y="6255"/>
                </a:lnTo>
                <a:lnTo>
                  <a:pt x="3433" y="6331"/>
                </a:lnTo>
                <a:lnTo>
                  <a:pt x="3509" y="6433"/>
                </a:lnTo>
                <a:lnTo>
                  <a:pt x="3585" y="6534"/>
                </a:lnTo>
                <a:lnTo>
                  <a:pt x="3611" y="6636"/>
                </a:lnTo>
                <a:lnTo>
                  <a:pt x="3636" y="6763"/>
                </a:lnTo>
                <a:lnTo>
                  <a:pt x="3611" y="6890"/>
                </a:lnTo>
                <a:lnTo>
                  <a:pt x="3585" y="6992"/>
                </a:lnTo>
                <a:lnTo>
                  <a:pt x="3509" y="7119"/>
                </a:lnTo>
                <a:lnTo>
                  <a:pt x="3433" y="7195"/>
                </a:lnTo>
                <a:lnTo>
                  <a:pt x="3356" y="7272"/>
                </a:lnTo>
                <a:lnTo>
                  <a:pt x="3255" y="7323"/>
                </a:lnTo>
                <a:lnTo>
                  <a:pt x="3128" y="7373"/>
                </a:lnTo>
                <a:lnTo>
                  <a:pt x="2899" y="7373"/>
                </a:lnTo>
                <a:lnTo>
                  <a:pt x="2772" y="7323"/>
                </a:lnTo>
                <a:lnTo>
                  <a:pt x="2670" y="7272"/>
                </a:lnTo>
                <a:lnTo>
                  <a:pt x="2568" y="7195"/>
                </a:lnTo>
                <a:lnTo>
                  <a:pt x="2492" y="7119"/>
                </a:lnTo>
                <a:lnTo>
                  <a:pt x="2441" y="6992"/>
                </a:lnTo>
                <a:lnTo>
                  <a:pt x="2416" y="6890"/>
                </a:lnTo>
                <a:lnTo>
                  <a:pt x="2390" y="6763"/>
                </a:lnTo>
                <a:lnTo>
                  <a:pt x="2416" y="6636"/>
                </a:lnTo>
                <a:lnTo>
                  <a:pt x="2441" y="6534"/>
                </a:lnTo>
                <a:lnTo>
                  <a:pt x="2492" y="6433"/>
                </a:lnTo>
                <a:lnTo>
                  <a:pt x="2568" y="6331"/>
                </a:lnTo>
                <a:lnTo>
                  <a:pt x="2670" y="6255"/>
                </a:lnTo>
                <a:lnTo>
                  <a:pt x="2772" y="6204"/>
                </a:lnTo>
                <a:lnTo>
                  <a:pt x="2899" y="6153"/>
                </a:lnTo>
                <a:close/>
                <a:moveTo>
                  <a:pt x="8543" y="6153"/>
                </a:moveTo>
                <a:lnTo>
                  <a:pt x="8645" y="6204"/>
                </a:lnTo>
                <a:lnTo>
                  <a:pt x="8772" y="6255"/>
                </a:lnTo>
                <a:lnTo>
                  <a:pt x="8848" y="6331"/>
                </a:lnTo>
                <a:lnTo>
                  <a:pt x="8924" y="6433"/>
                </a:lnTo>
                <a:lnTo>
                  <a:pt x="8975" y="6534"/>
                </a:lnTo>
                <a:lnTo>
                  <a:pt x="9026" y="6636"/>
                </a:lnTo>
                <a:lnTo>
                  <a:pt x="9026" y="6763"/>
                </a:lnTo>
                <a:lnTo>
                  <a:pt x="9026" y="6890"/>
                </a:lnTo>
                <a:lnTo>
                  <a:pt x="8975" y="6992"/>
                </a:lnTo>
                <a:lnTo>
                  <a:pt x="8924" y="7119"/>
                </a:lnTo>
                <a:lnTo>
                  <a:pt x="8848" y="7195"/>
                </a:lnTo>
                <a:lnTo>
                  <a:pt x="8772" y="7272"/>
                </a:lnTo>
                <a:lnTo>
                  <a:pt x="8645" y="7323"/>
                </a:lnTo>
                <a:lnTo>
                  <a:pt x="8543" y="7373"/>
                </a:lnTo>
                <a:lnTo>
                  <a:pt x="8289" y="7373"/>
                </a:lnTo>
                <a:lnTo>
                  <a:pt x="8187" y="7323"/>
                </a:lnTo>
                <a:lnTo>
                  <a:pt x="8085" y="7272"/>
                </a:lnTo>
                <a:lnTo>
                  <a:pt x="7984" y="7195"/>
                </a:lnTo>
                <a:lnTo>
                  <a:pt x="7907" y="7119"/>
                </a:lnTo>
                <a:lnTo>
                  <a:pt x="7857" y="6992"/>
                </a:lnTo>
                <a:lnTo>
                  <a:pt x="7806" y="6890"/>
                </a:lnTo>
                <a:lnTo>
                  <a:pt x="7806" y="6763"/>
                </a:lnTo>
                <a:lnTo>
                  <a:pt x="7806" y="6636"/>
                </a:lnTo>
                <a:lnTo>
                  <a:pt x="7857" y="6534"/>
                </a:lnTo>
                <a:lnTo>
                  <a:pt x="7907" y="6433"/>
                </a:lnTo>
                <a:lnTo>
                  <a:pt x="7984" y="6331"/>
                </a:lnTo>
                <a:lnTo>
                  <a:pt x="8085" y="6255"/>
                </a:lnTo>
                <a:lnTo>
                  <a:pt x="8187" y="6204"/>
                </a:lnTo>
                <a:lnTo>
                  <a:pt x="8289" y="6153"/>
                </a:lnTo>
                <a:close/>
                <a:moveTo>
                  <a:pt x="12153" y="6585"/>
                </a:moveTo>
                <a:lnTo>
                  <a:pt x="12713" y="7348"/>
                </a:lnTo>
                <a:lnTo>
                  <a:pt x="12586" y="7424"/>
                </a:lnTo>
                <a:lnTo>
                  <a:pt x="12459" y="7551"/>
                </a:lnTo>
                <a:lnTo>
                  <a:pt x="11899" y="6763"/>
                </a:lnTo>
                <a:lnTo>
                  <a:pt x="12026" y="6687"/>
                </a:lnTo>
                <a:lnTo>
                  <a:pt x="12153" y="6585"/>
                </a:lnTo>
                <a:close/>
                <a:moveTo>
                  <a:pt x="15764" y="8009"/>
                </a:moveTo>
                <a:lnTo>
                  <a:pt x="15891" y="8034"/>
                </a:lnTo>
                <a:lnTo>
                  <a:pt x="15993" y="8085"/>
                </a:lnTo>
                <a:lnTo>
                  <a:pt x="16069" y="8187"/>
                </a:lnTo>
                <a:lnTo>
                  <a:pt x="16094" y="8314"/>
                </a:lnTo>
                <a:lnTo>
                  <a:pt x="16069" y="8441"/>
                </a:lnTo>
                <a:lnTo>
                  <a:pt x="15993" y="8568"/>
                </a:lnTo>
                <a:lnTo>
                  <a:pt x="15891" y="8619"/>
                </a:lnTo>
                <a:lnTo>
                  <a:pt x="15764" y="8645"/>
                </a:lnTo>
                <a:lnTo>
                  <a:pt x="15637" y="8619"/>
                </a:lnTo>
                <a:lnTo>
                  <a:pt x="15535" y="8568"/>
                </a:lnTo>
                <a:lnTo>
                  <a:pt x="15459" y="8441"/>
                </a:lnTo>
                <a:lnTo>
                  <a:pt x="15433" y="8314"/>
                </a:lnTo>
                <a:lnTo>
                  <a:pt x="15459" y="8187"/>
                </a:lnTo>
                <a:lnTo>
                  <a:pt x="15535" y="8085"/>
                </a:lnTo>
                <a:lnTo>
                  <a:pt x="15637" y="8034"/>
                </a:lnTo>
                <a:lnTo>
                  <a:pt x="15764" y="8009"/>
                </a:lnTo>
                <a:close/>
                <a:moveTo>
                  <a:pt x="8569" y="7856"/>
                </a:moveTo>
                <a:lnTo>
                  <a:pt x="8569" y="8797"/>
                </a:lnTo>
                <a:lnTo>
                  <a:pt x="8263" y="8797"/>
                </a:lnTo>
                <a:lnTo>
                  <a:pt x="8263" y="7856"/>
                </a:lnTo>
                <a:close/>
                <a:moveTo>
                  <a:pt x="13221" y="7704"/>
                </a:moveTo>
                <a:lnTo>
                  <a:pt x="13348" y="7729"/>
                </a:lnTo>
                <a:lnTo>
                  <a:pt x="13450" y="7755"/>
                </a:lnTo>
                <a:lnTo>
                  <a:pt x="13552" y="7806"/>
                </a:lnTo>
                <a:lnTo>
                  <a:pt x="13653" y="7882"/>
                </a:lnTo>
                <a:lnTo>
                  <a:pt x="13730" y="7984"/>
                </a:lnTo>
                <a:lnTo>
                  <a:pt x="13781" y="8085"/>
                </a:lnTo>
                <a:lnTo>
                  <a:pt x="13831" y="8212"/>
                </a:lnTo>
                <a:lnTo>
                  <a:pt x="13831" y="8314"/>
                </a:lnTo>
                <a:lnTo>
                  <a:pt x="13831" y="8441"/>
                </a:lnTo>
                <a:lnTo>
                  <a:pt x="13781" y="8568"/>
                </a:lnTo>
                <a:lnTo>
                  <a:pt x="13730" y="8670"/>
                </a:lnTo>
                <a:lnTo>
                  <a:pt x="13653" y="8746"/>
                </a:lnTo>
                <a:lnTo>
                  <a:pt x="13552" y="8823"/>
                </a:lnTo>
                <a:lnTo>
                  <a:pt x="13450" y="8899"/>
                </a:lnTo>
                <a:lnTo>
                  <a:pt x="13348" y="8924"/>
                </a:lnTo>
                <a:lnTo>
                  <a:pt x="13221" y="8950"/>
                </a:lnTo>
                <a:lnTo>
                  <a:pt x="13094" y="8924"/>
                </a:lnTo>
                <a:lnTo>
                  <a:pt x="12992" y="8899"/>
                </a:lnTo>
                <a:lnTo>
                  <a:pt x="12865" y="8823"/>
                </a:lnTo>
                <a:lnTo>
                  <a:pt x="12789" y="8746"/>
                </a:lnTo>
                <a:lnTo>
                  <a:pt x="12713" y="8670"/>
                </a:lnTo>
                <a:lnTo>
                  <a:pt x="12662" y="8568"/>
                </a:lnTo>
                <a:lnTo>
                  <a:pt x="12611" y="8441"/>
                </a:lnTo>
                <a:lnTo>
                  <a:pt x="12611" y="8314"/>
                </a:lnTo>
                <a:lnTo>
                  <a:pt x="12611" y="8212"/>
                </a:lnTo>
                <a:lnTo>
                  <a:pt x="12662" y="8085"/>
                </a:lnTo>
                <a:lnTo>
                  <a:pt x="12713" y="7984"/>
                </a:lnTo>
                <a:lnTo>
                  <a:pt x="12789" y="7882"/>
                </a:lnTo>
                <a:lnTo>
                  <a:pt x="12865" y="7806"/>
                </a:lnTo>
                <a:lnTo>
                  <a:pt x="12992" y="7755"/>
                </a:lnTo>
                <a:lnTo>
                  <a:pt x="13094" y="7729"/>
                </a:lnTo>
                <a:lnTo>
                  <a:pt x="13221" y="7704"/>
                </a:lnTo>
                <a:close/>
                <a:moveTo>
                  <a:pt x="10450" y="6356"/>
                </a:moveTo>
                <a:lnTo>
                  <a:pt x="10526" y="6484"/>
                </a:lnTo>
                <a:lnTo>
                  <a:pt x="10603" y="6585"/>
                </a:lnTo>
                <a:lnTo>
                  <a:pt x="10730" y="6661"/>
                </a:lnTo>
                <a:lnTo>
                  <a:pt x="10831" y="6738"/>
                </a:lnTo>
                <a:lnTo>
                  <a:pt x="10958" y="6814"/>
                </a:lnTo>
                <a:lnTo>
                  <a:pt x="11086" y="6865"/>
                </a:lnTo>
                <a:lnTo>
                  <a:pt x="11238" y="6890"/>
                </a:lnTo>
                <a:lnTo>
                  <a:pt x="11391" y="6890"/>
                </a:lnTo>
                <a:lnTo>
                  <a:pt x="12179" y="7984"/>
                </a:lnTo>
                <a:lnTo>
                  <a:pt x="12128" y="8162"/>
                </a:lnTo>
                <a:lnTo>
                  <a:pt x="12128" y="8314"/>
                </a:lnTo>
                <a:lnTo>
                  <a:pt x="12128" y="8517"/>
                </a:lnTo>
                <a:lnTo>
                  <a:pt x="12204" y="8721"/>
                </a:lnTo>
                <a:lnTo>
                  <a:pt x="12281" y="8899"/>
                </a:lnTo>
                <a:lnTo>
                  <a:pt x="12408" y="9051"/>
                </a:lnTo>
                <a:lnTo>
                  <a:pt x="12357" y="9102"/>
                </a:lnTo>
                <a:lnTo>
                  <a:pt x="11823" y="9840"/>
                </a:lnTo>
                <a:lnTo>
                  <a:pt x="11619" y="9763"/>
                </a:lnTo>
                <a:lnTo>
                  <a:pt x="11391" y="9738"/>
                </a:lnTo>
                <a:lnTo>
                  <a:pt x="11238" y="9763"/>
                </a:lnTo>
                <a:lnTo>
                  <a:pt x="11086" y="9789"/>
                </a:lnTo>
                <a:lnTo>
                  <a:pt x="10958" y="9840"/>
                </a:lnTo>
                <a:lnTo>
                  <a:pt x="10831" y="9890"/>
                </a:lnTo>
                <a:lnTo>
                  <a:pt x="10730" y="9967"/>
                </a:lnTo>
                <a:lnTo>
                  <a:pt x="10603" y="10068"/>
                </a:lnTo>
                <a:lnTo>
                  <a:pt x="10526" y="10170"/>
                </a:lnTo>
                <a:lnTo>
                  <a:pt x="10450" y="10297"/>
                </a:lnTo>
                <a:lnTo>
                  <a:pt x="9509" y="9992"/>
                </a:lnTo>
                <a:lnTo>
                  <a:pt x="9509" y="9840"/>
                </a:lnTo>
                <a:lnTo>
                  <a:pt x="9509" y="9687"/>
                </a:lnTo>
                <a:lnTo>
                  <a:pt x="9458" y="9560"/>
                </a:lnTo>
                <a:lnTo>
                  <a:pt x="9408" y="9433"/>
                </a:lnTo>
                <a:lnTo>
                  <a:pt x="9357" y="9306"/>
                </a:lnTo>
                <a:lnTo>
                  <a:pt x="9280" y="9204"/>
                </a:lnTo>
                <a:lnTo>
                  <a:pt x="9179" y="9077"/>
                </a:lnTo>
                <a:lnTo>
                  <a:pt x="9077" y="9001"/>
                </a:lnTo>
                <a:lnTo>
                  <a:pt x="9077" y="7653"/>
                </a:lnTo>
                <a:lnTo>
                  <a:pt x="9179" y="7551"/>
                </a:lnTo>
                <a:lnTo>
                  <a:pt x="9280" y="7450"/>
                </a:lnTo>
                <a:lnTo>
                  <a:pt x="9357" y="7348"/>
                </a:lnTo>
                <a:lnTo>
                  <a:pt x="9408" y="7221"/>
                </a:lnTo>
                <a:lnTo>
                  <a:pt x="9458" y="7094"/>
                </a:lnTo>
                <a:lnTo>
                  <a:pt x="9509" y="6941"/>
                </a:lnTo>
                <a:lnTo>
                  <a:pt x="9509" y="6814"/>
                </a:lnTo>
                <a:lnTo>
                  <a:pt x="9509" y="6661"/>
                </a:lnTo>
                <a:lnTo>
                  <a:pt x="10450" y="6356"/>
                </a:lnTo>
                <a:close/>
                <a:moveTo>
                  <a:pt x="3128" y="9280"/>
                </a:moveTo>
                <a:lnTo>
                  <a:pt x="3255" y="9331"/>
                </a:lnTo>
                <a:lnTo>
                  <a:pt x="3356" y="9382"/>
                </a:lnTo>
                <a:lnTo>
                  <a:pt x="3458" y="9458"/>
                </a:lnTo>
                <a:lnTo>
                  <a:pt x="3534" y="9560"/>
                </a:lnTo>
                <a:lnTo>
                  <a:pt x="3585" y="9662"/>
                </a:lnTo>
                <a:lnTo>
                  <a:pt x="3611" y="9763"/>
                </a:lnTo>
                <a:lnTo>
                  <a:pt x="3636" y="9890"/>
                </a:lnTo>
                <a:lnTo>
                  <a:pt x="3636" y="9916"/>
                </a:lnTo>
                <a:lnTo>
                  <a:pt x="3611" y="10018"/>
                </a:lnTo>
                <a:lnTo>
                  <a:pt x="3560" y="10145"/>
                </a:lnTo>
                <a:lnTo>
                  <a:pt x="3509" y="10246"/>
                </a:lnTo>
                <a:lnTo>
                  <a:pt x="3433" y="10323"/>
                </a:lnTo>
                <a:lnTo>
                  <a:pt x="3356" y="10399"/>
                </a:lnTo>
                <a:lnTo>
                  <a:pt x="3255" y="10450"/>
                </a:lnTo>
                <a:lnTo>
                  <a:pt x="3128" y="10475"/>
                </a:lnTo>
                <a:lnTo>
                  <a:pt x="3000" y="10501"/>
                </a:lnTo>
                <a:lnTo>
                  <a:pt x="2899" y="10475"/>
                </a:lnTo>
                <a:lnTo>
                  <a:pt x="2772" y="10450"/>
                </a:lnTo>
                <a:lnTo>
                  <a:pt x="2670" y="10399"/>
                </a:lnTo>
                <a:lnTo>
                  <a:pt x="2568" y="10323"/>
                </a:lnTo>
                <a:lnTo>
                  <a:pt x="2492" y="10221"/>
                </a:lnTo>
                <a:lnTo>
                  <a:pt x="2441" y="10119"/>
                </a:lnTo>
                <a:lnTo>
                  <a:pt x="2416" y="10018"/>
                </a:lnTo>
                <a:lnTo>
                  <a:pt x="2390" y="9890"/>
                </a:lnTo>
                <a:lnTo>
                  <a:pt x="2416" y="9763"/>
                </a:lnTo>
                <a:lnTo>
                  <a:pt x="2441" y="9636"/>
                </a:lnTo>
                <a:lnTo>
                  <a:pt x="2492" y="9534"/>
                </a:lnTo>
                <a:lnTo>
                  <a:pt x="2568" y="9458"/>
                </a:lnTo>
                <a:lnTo>
                  <a:pt x="2670" y="9382"/>
                </a:lnTo>
                <a:lnTo>
                  <a:pt x="2772" y="9331"/>
                </a:lnTo>
                <a:lnTo>
                  <a:pt x="2899" y="9280"/>
                </a:lnTo>
                <a:close/>
                <a:moveTo>
                  <a:pt x="8543" y="9280"/>
                </a:moveTo>
                <a:lnTo>
                  <a:pt x="8645" y="9331"/>
                </a:lnTo>
                <a:lnTo>
                  <a:pt x="8772" y="9382"/>
                </a:lnTo>
                <a:lnTo>
                  <a:pt x="8848" y="9458"/>
                </a:lnTo>
                <a:lnTo>
                  <a:pt x="8924" y="9534"/>
                </a:lnTo>
                <a:lnTo>
                  <a:pt x="8975" y="9636"/>
                </a:lnTo>
                <a:lnTo>
                  <a:pt x="9026" y="9763"/>
                </a:lnTo>
                <a:lnTo>
                  <a:pt x="9026" y="9890"/>
                </a:lnTo>
                <a:lnTo>
                  <a:pt x="9026" y="10018"/>
                </a:lnTo>
                <a:lnTo>
                  <a:pt x="8975" y="10119"/>
                </a:lnTo>
                <a:lnTo>
                  <a:pt x="8924" y="10221"/>
                </a:lnTo>
                <a:lnTo>
                  <a:pt x="8848" y="10323"/>
                </a:lnTo>
                <a:lnTo>
                  <a:pt x="8772" y="10399"/>
                </a:lnTo>
                <a:lnTo>
                  <a:pt x="8645" y="10450"/>
                </a:lnTo>
                <a:lnTo>
                  <a:pt x="8543" y="10475"/>
                </a:lnTo>
                <a:lnTo>
                  <a:pt x="8416" y="10501"/>
                </a:lnTo>
                <a:lnTo>
                  <a:pt x="8289" y="10475"/>
                </a:lnTo>
                <a:lnTo>
                  <a:pt x="8187" y="10450"/>
                </a:lnTo>
                <a:lnTo>
                  <a:pt x="8085" y="10399"/>
                </a:lnTo>
                <a:lnTo>
                  <a:pt x="7984" y="10323"/>
                </a:lnTo>
                <a:lnTo>
                  <a:pt x="7907" y="10221"/>
                </a:lnTo>
                <a:lnTo>
                  <a:pt x="7857" y="10119"/>
                </a:lnTo>
                <a:lnTo>
                  <a:pt x="7806" y="10018"/>
                </a:lnTo>
                <a:lnTo>
                  <a:pt x="7806" y="9890"/>
                </a:lnTo>
                <a:lnTo>
                  <a:pt x="7806" y="9763"/>
                </a:lnTo>
                <a:lnTo>
                  <a:pt x="7857" y="9636"/>
                </a:lnTo>
                <a:lnTo>
                  <a:pt x="7907" y="9534"/>
                </a:lnTo>
                <a:lnTo>
                  <a:pt x="7984" y="9458"/>
                </a:lnTo>
                <a:lnTo>
                  <a:pt x="8085" y="9382"/>
                </a:lnTo>
                <a:lnTo>
                  <a:pt x="8187" y="9331"/>
                </a:lnTo>
                <a:lnTo>
                  <a:pt x="8289" y="9280"/>
                </a:lnTo>
                <a:close/>
                <a:moveTo>
                  <a:pt x="6509" y="5950"/>
                </a:moveTo>
                <a:lnTo>
                  <a:pt x="7374" y="6433"/>
                </a:lnTo>
                <a:lnTo>
                  <a:pt x="7323" y="6585"/>
                </a:lnTo>
                <a:lnTo>
                  <a:pt x="7323" y="6763"/>
                </a:lnTo>
                <a:lnTo>
                  <a:pt x="7323" y="6890"/>
                </a:lnTo>
                <a:lnTo>
                  <a:pt x="7348" y="7017"/>
                </a:lnTo>
                <a:lnTo>
                  <a:pt x="7399" y="7145"/>
                </a:lnTo>
                <a:lnTo>
                  <a:pt x="7450" y="7272"/>
                </a:lnTo>
                <a:lnTo>
                  <a:pt x="7577" y="7475"/>
                </a:lnTo>
                <a:lnTo>
                  <a:pt x="7780" y="7653"/>
                </a:lnTo>
                <a:lnTo>
                  <a:pt x="7780" y="9001"/>
                </a:lnTo>
                <a:lnTo>
                  <a:pt x="7577" y="9179"/>
                </a:lnTo>
                <a:lnTo>
                  <a:pt x="7450" y="9382"/>
                </a:lnTo>
                <a:lnTo>
                  <a:pt x="7399" y="9509"/>
                </a:lnTo>
                <a:lnTo>
                  <a:pt x="7348" y="9611"/>
                </a:lnTo>
                <a:lnTo>
                  <a:pt x="7323" y="9763"/>
                </a:lnTo>
                <a:lnTo>
                  <a:pt x="7323" y="9890"/>
                </a:lnTo>
                <a:lnTo>
                  <a:pt x="7323" y="10043"/>
                </a:lnTo>
                <a:lnTo>
                  <a:pt x="7374" y="10221"/>
                </a:lnTo>
                <a:lnTo>
                  <a:pt x="6509" y="10704"/>
                </a:lnTo>
                <a:lnTo>
                  <a:pt x="6357" y="10551"/>
                </a:lnTo>
                <a:lnTo>
                  <a:pt x="6153" y="10450"/>
                </a:lnTo>
                <a:lnTo>
                  <a:pt x="5950" y="10373"/>
                </a:lnTo>
                <a:lnTo>
                  <a:pt x="5721" y="10348"/>
                </a:lnTo>
                <a:lnTo>
                  <a:pt x="5492" y="10373"/>
                </a:lnTo>
                <a:lnTo>
                  <a:pt x="5263" y="10450"/>
                </a:lnTo>
                <a:lnTo>
                  <a:pt x="4094" y="9763"/>
                </a:lnTo>
                <a:lnTo>
                  <a:pt x="4068" y="9585"/>
                </a:lnTo>
                <a:lnTo>
                  <a:pt x="4017" y="9433"/>
                </a:lnTo>
                <a:lnTo>
                  <a:pt x="3941" y="9280"/>
                </a:lnTo>
                <a:lnTo>
                  <a:pt x="3839" y="9153"/>
                </a:lnTo>
                <a:lnTo>
                  <a:pt x="3712" y="9026"/>
                </a:lnTo>
                <a:lnTo>
                  <a:pt x="3560" y="8950"/>
                </a:lnTo>
                <a:lnTo>
                  <a:pt x="3407" y="8873"/>
                </a:lnTo>
                <a:lnTo>
                  <a:pt x="3255" y="8823"/>
                </a:lnTo>
                <a:lnTo>
                  <a:pt x="3255" y="7831"/>
                </a:lnTo>
                <a:lnTo>
                  <a:pt x="3407" y="7780"/>
                </a:lnTo>
                <a:lnTo>
                  <a:pt x="3560" y="7704"/>
                </a:lnTo>
                <a:lnTo>
                  <a:pt x="3712" y="7602"/>
                </a:lnTo>
                <a:lnTo>
                  <a:pt x="3839" y="7500"/>
                </a:lnTo>
                <a:lnTo>
                  <a:pt x="3941" y="7373"/>
                </a:lnTo>
                <a:lnTo>
                  <a:pt x="4017" y="7221"/>
                </a:lnTo>
                <a:lnTo>
                  <a:pt x="4068" y="7043"/>
                </a:lnTo>
                <a:lnTo>
                  <a:pt x="4094" y="6890"/>
                </a:lnTo>
                <a:lnTo>
                  <a:pt x="5263" y="6204"/>
                </a:lnTo>
                <a:lnTo>
                  <a:pt x="5492" y="6280"/>
                </a:lnTo>
                <a:lnTo>
                  <a:pt x="5721" y="6306"/>
                </a:lnTo>
                <a:lnTo>
                  <a:pt x="5950" y="6280"/>
                </a:lnTo>
                <a:lnTo>
                  <a:pt x="6153" y="6204"/>
                </a:lnTo>
                <a:lnTo>
                  <a:pt x="6357" y="6102"/>
                </a:lnTo>
                <a:lnTo>
                  <a:pt x="6509" y="5950"/>
                </a:lnTo>
                <a:close/>
                <a:moveTo>
                  <a:pt x="4043" y="10297"/>
                </a:moveTo>
                <a:lnTo>
                  <a:pt x="4856" y="10755"/>
                </a:lnTo>
                <a:lnTo>
                  <a:pt x="4755" y="10907"/>
                </a:lnTo>
                <a:lnTo>
                  <a:pt x="4679" y="11035"/>
                </a:lnTo>
                <a:lnTo>
                  <a:pt x="3865" y="10577"/>
                </a:lnTo>
                <a:lnTo>
                  <a:pt x="3967" y="10424"/>
                </a:lnTo>
                <a:lnTo>
                  <a:pt x="4043" y="10297"/>
                </a:lnTo>
                <a:close/>
                <a:moveTo>
                  <a:pt x="11518" y="10246"/>
                </a:moveTo>
                <a:lnTo>
                  <a:pt x="11619" y="10272"/>
                </a:lnTo>
                <a:lnTo>
                  <a:pt x="11721" y="10348"/>
                </a:lnTo>
                <a:lnTo>
                  <a:pt x="11823" y="10424"/>
                </a:lnTo>
                <a:lnTo>
                  <a:pt x="11899" y="10501"/>
                </a:lnTo>
                <a:lnTo>
                  <a:pt x="11950" y="10602"/>
                </a:lnTo>
                <a:lnTo>
                  <a:pt x="11975" y="10729"/>
                </a:lnTo>
                <a:lnTo>
                  <a:pt x="12001" y="10857"/>
                </a:lnTo>
                <a:lnTo>
                  <a:pt x="11975" y="10984"/>
                </a:lnTo>
                <a:lnTo>
                  <a:pt x="11950" y="11085"/>
                </a:lnTo>
                <a:lnTo>
                  <a:pt x="11899" y="11187"/>
                </a:lnTo>
                <a:lnTo>
                  <a:pt x="11823" y="11289"/>
                </a:lnTo>
                <a:lnTo>
                  <a:pt x="11721" y="11365"/>
                </a:lnTo>
                <a:lnTo>
                  <a:pt x="11619" y="11416"/>
                </a:lnTo>
                <a:lnTo>
                  <a:pt x="11518" y="11441"/>
                </a:lnTo>
                <a:lnTo>
                  <a:pt x="11391" y="11467"/>
                </a:lnTo>
                <a:lnTo>
                  <a:pt x="11264" y="11441"/>
                </a:lnTo>
                <a:lnTo>
                  <a:pt x="11136" y="11416"/>
                </a:lnTo>
                <a:lnTo>
                  <a:pt x="11035" y="11365"/>
                </a:lnTo>
                <a:lnTo>
                  <a:pt x="10958" y="11289"/>
                </a:lnTo>
                <a:lnTo>
                  <a:pt x="10882" y="11187"/>
                </a:lnTo>
                <a:lnTo>
                  <a:pt x="10831" y="11085"/>
                </a:lnTo>
                <a:lnTo>
                  <a:pt x="10780" y="10984"/>
                </a:lnTo>
                <a:lnTo>
                  <a:pt x="10780" y="10857"/>
                </a:lnTo>
                <a:lnTo>
                  <a:pt x="10780" y="10729"/>
                </a:lnTo>
                <a:lnTo>
                  <a:pt x="10831" y="10602"/>
                </a:lnTo>
                <a:lnTo>
                  <a:pt x="10882" y="10501"/>
                </a:lnTo>
                <a:lnTo>
                  <a:pt x="10958" y="10424"/>
                </a:lnTo>
                <a:lnTo>
                  <a:pt x="11035" y="10348"/>
                </a:lnTo>
                <a:lnTo>
                  <a:pt x="11136" y="10272"/>
                </a:lnTo>
                <a:lnTo>
                  <a:pt x="11264" y="10246"/>
                </a:lnTo>
                <a:close/>
                <a:moveTo>
                  <a:pt x="814" y="10831"/>
                </a:moveTo>
                <a:lnTo>
                  <a:pt x="941" y="10857"/>
                </a:lnTo>
                <a:lnTo>
                  <a:pt x="1043" y="10933"/>
                </a:lnTo>
                <a:lnTo>
                  <a:pt x="1119" y="11035"/>
                </a:lnTo>
                <a:lnTo>
                  <a:pt x="1144" y="11162"/>
                </a:lnTo>
                <a:lnTo>
                  <a:pt x="1119" y="11289"/>
                </a:lnTo>
                <a:lnTo>
                  <a:pt x="1043" y="11390"/>
                </a:lnTo>
                <a:lnTo>
                  <a:pt x="941" y="11467"/>
                </a:lnTo>
                <a:lnTo>
                  <a:pt x="814" y="11492"/>
                </a:lnTo>
                <a:lnTo>
                  <a:pt x="687" y="11467"/>
                </a:lnTo>
                <a:lnTo>
                  <a:pt x="560" y="11390"/>
                </a:lnTo>
                <a:lnTo>
                  <a:pt x="509" y="11289"/>
                </a:lnTo>
                <a:lnTo>
                  <a:pt x="483" y="11162"/>
                </a:lnTo>
                <a:lnTo>
                  <a:pt x="509" y="11035"/>
                </a:lnTo>
                <a:lnTo>
                  <a:pt x="560" y="10933"/>
                </a:lnTo>
                <a:lnTo>
                  <a:pt x="687" y="10857"/>
                </a:lnTo>
                <a:lnTo>
                  <a:pt x="814" y="10831"/>
                </a:lnTo>
                <a:close/>
                <a:moveTo>
                  <a:pt x="12891" y="12585"/>
                </a:moveTo>
                <a:lnTo>
                  <a:pt x="13018" y="12611"/>
                </a:lnTo>
                <a:lnTo>
                  <a:pt x="13120" y="12687"/>
                </a:lnTo>
                <a:lnTo>
                  <a:pt x="13196" y="12789"/>
                </a:lnTo>
                <a:lnTo>
                  <a:pt x="13221" y="12916"/>
                </a:lnTo>
                <a:lnTo>
                  <a:pt x="13196" y="13043"/>
                </a:lnTo>
                <a:lnTo>
                  <a:pt x="13120" y="13145"/>
                </a:lnTo>
                <a:lnTo>
                  <a:pt x="13018" y="13221"/>
                </a:lnTo>
                <a:lnTo>
                  <a:pt x="12891" y="13246"/>
                </a:lnTo>
                <a:lnTo>
                  <a:pt x="12764" y="13221"/>
                </a:lnTo>
                <a:lnTo>
                  <a:pt x="12662" y="13145"/>
                </a:lnTo>
                <a:lnTo>
                  <a:pt x="12586" y="13043"/>
                </a:lnTo>
                <a:lnTo>
                  <a:pt x="12560" y="12916"/>
                </a:lnTo>
                <a:lnTo>
                  <a:pt x="12586" y="12789"/>
                </a:lnTo>
                <a:lnTo>
                  <a:pt x="12662" y="12687"/>
                </a:lnTo>
                <a:lnTo>
                  <a:pt x="12764" y="12611"/>
                </a:lnTo>
                <a:lnTo>
                  <a:pt x="12891" y="12585"/>
                </a:lnTo>
                <a:close/>
                <a:moveTo>
                  <a:pt x="3331" y="0"/>
                </a:moveTo>
                <a:lnTo>
                  <a:pt x="3178" y="51"/>
                </a:lnTo>
                <a:lnTo>
                  <a:pt x="3051" y="127"/>
                </a:lnTo>
                <a:lnTo>
                  <a:pt x="2924" y="229"/>
                </a:lnTo>
                <a:lnTo>
                  <a:pt x="2822" y="356"/>
                </a:lnTo>
                <a:lnTo>
                  <a:pt x="2746" y="483"/>
                </a:lnTo>
                <a:lnTo>
                  <a:pt x="2721" y="636"/>
                </a:lnTo>
                <a:lnTo>
                  <a:pt x="2695" y="814"/>
                </a:lnTo>
                <a:lnTo>
                  <a:pt x="2721" y="966"/>
                </a:lnTo>
                <a:lnTo>
                  <a:pt x="2746" y="1119"/>
                </a:lnTo>
                <a:lnTo>
                  <a:pt x="2822" y="1271"/>
                </a:lnTo>
                <a:lnTo>
                  <a:pt x="2924" y="1373"/>
                </a:lnTo>
                <a:lnTo>
                  <a:pt x="3051" y="1475"/>
                </a:lnTo>
                <a:lnTo>
                  <a:pt x="3178" y="1551"/>
                </a:lnTo>
                <a:lnTo>
                  <a:pt x="3331" y="1602"/>
                </a:lnTo>
                <a:lnTo>
                  <a:pt x="3509" y="1627"/>
                </a:lnTo>
                <a:lnTo>
                  <a:pt x="3662" y="1602"/>
                </a:lnTo>
                <a:lnTo>
                  <a:pt x="3814" y="1577"/>
                </a:lnTo>
                <a:lnTo>
                  <a:pt x="3941" y="1500"/>
                </a:lnTo>
                <a:lnTo>
                  <a:pt x="4068" y="1399"/>
                </a:lnTo>
                <a:lnTo>
                  <a:pt x="4653" y="1755"/>
                </a:lnTo>
                <a:lnTo>
                  <a:pt x="4628" y="1907"/>
                </a:lnTo>
                <a:lnTo>
                  <a:pt x="4602" y="2085"/>
                </a:lnTo>
                <a:lnTo>
                  <a:pt x="4628" y="2187"/>
                </a:lnTo>
                <a:lnTo>
                  <a:pt x="4679" y="2263"/>
                </a:lnTo>
                <a:lnTo>
                  <a:pt x="4755" y="2314"/>
                </a:lnTo>
                <a:lnTo>
                  <a:pt x="4856" y="2339"/>
                </a:lnTo>
                <a:lnTo>
                  <a:pt x="4958" y="2314"/>
                </a:lnTo>
                <a:lnTo>
                  <a:pt x="5034" y="2263"/>
                </a:lnTo>
                <a:lnTo>
                  <a:pt x="5085" y="2187"/>
                </a:lnTo>
                <a:lnTo>
                  <a:pt x="5111" y="2085"/>
                </a:lnTo>
                <a:lnTo>
                  <a:pt x="5111" y="1958"/>
                </a:lnTo>
                <a:lnTo>
                  <a:pt x="5136" y="1856"/>
                </a:lnTo>
                <a:lnTo>
                  <a:pt x="5212" y="1729"/>
                </a:lnTo>
                <a:lnTo>
                  <a:pt x="5289" y="1653"/>
                </a:lnTo>
                <a:lnTo>
                  <a:pt x="5365" y="1577"/>
                </a:lnTo>
                <a:lnTo>
                  <a:pt x="5467" y="1526"/>
                </a:lnTo>
                <a:lnTo>
                  <a:pt x="5594" y="1475"/>
                </a:lnTo>
                <a:lnTo>
                  <a:pt x="5848" y="1475"/>
                </a:lnTo>
                <a:lnTo>
                  <a:pt x="5950" y="1526"/>
                </a:lnTo>
                <a:lnTo>
                  <a:pt x="6051" y="1577"/>
                </a:lnTo>
                <a:lnTo>
                  <a:pt x="6153" y="1653"/>
                </a:lnTo>
                <a:lnTo>
                  <a:pt x="6229" y="1729"/>
                </a:lnTo>
                <a:lnTo>
                  <a:pt x="6280" y="1856"/>
                </a:lnTo>
                <a:lnTo>
                  <a:pt x="6306" y="1958"/>
                </a:lnTo>
                <a:lnTo>
                  <a:pt x="6331" y="2085"/>
                </a:lnTo>
                <a:lnTo>
                  <a:pt x="6306" y="2212"/>
                </a:lnTo>
                <a:lnTo>
                  <a:pt x="6280" y="2314"/>
                </a:lnTo>
                <a:lnTo>
                  <a:pt x="6229" y="2416"/>
                </a:lnTo>
                <a:lnTo>
                  <a:pt x="6153" y="2517"/>
                </a:lnTo>
                <a:lnTo>
                  <a:pt x="6051" y="2594"/>
                </a:lnTo>
                <a:lnTo>
                  <a:pt x="5950" y="2644"/>
                </a:lnTo>
                <a:lnTo>
                  <a:pt x="5848" y="2695"/>
                </a:lnTo>
                <a:lnTo>
                  <a:pt x="5721" y="2695"/>
                </a:lnTo>
                <a:lnTo>
                  <a:pt x="5543" y="2670"/>
                </a:lnTo>
                <a:lnTo>
                  <a:pt x="5467" y="2670"/>
                </a:lnTo>
                <a:lnTo>
                  <a:pt x="5365" y="2695"/>
                </a:lnTo>
                <a:lnTo>
                  <a:pt x="5289" y="2772"/>
                </a:lnTo>
                <a:lnTo>
                  <a:pt x="5263" y="2848"/>
                </a:lnTo>
                <a:lnTo>
                  <a:pt x="5238" y="2949"/>
                </a:lnTo>
                <a:lnTo>
                  <a:pt x="5289" y="3026"/>
                </a:lnTo>
                <a:lnTo>
                  <a:pt x="5340" y="3102"/>
                </a:lnTo>
                <a:lnTo>
                  <a:pt x="5416" y="3153"/>
                </a:lnTo>
                <a:lnTo>
                  <a:pt x="5467" y="3153"/>
                </a:lnTo>
                <a:lnTo>
                  <a:pt x="5467" y="4119"/>
                </a:lnTo>
                <a:lnTo>
                  <a:pt x="5314" y="4195"/>
                </a:lnTo>
                <a:lnTo>
                  <a:pt x="5162" y="4246"/>
                </a:lnTo>
                <a:lnTo>
                  <a:pt x="5009" y="4348"/>
                </a:lnTo>
                <a:lnTo>
                  <a:pt x="4907" y="4475"/>
                </a:lnTo>
                <a:lnTo>
                  <a:pt x="4780" y="4602"/>
                </a:lnTo>
                <a:lnTo>
                  <a:pt x="4704" y="4755"/>
                </a:lnTo>
                <a:lnTo>
                  <a:pt x="4653" y="4907"/>
                </a:lnTo>
                <a:lnTo>
                  <a:pt x="4628" y="5085"/>
                </a:lnTo>
                <a:lnTo>
                  <a:pt x="3458" y="5746"/>
                </a:lnTo>
                <a:lnTo>
                  <a:pt x="3255" y="5695"/>
                </a:lnTo>
                <a:lnTo>
                  <a:pt x="3000" y="5670"/>
                </a:lnTo>
                <a:lnTo>
                  <a:pt x="2797" y="5695"/>
                </a:lnTo>
                <a:lnTo>
                  <a:pt x="2594" y="5746"/>
                </a:lnTo>
                <a:lnTo>
                  <a:pt x="2390" y="5848"/>
                </a:lnTo>
                <a:lnTo>
                  <a:pt x="2238" y="5975"/>
                </a:lnTo>
                <a:lnTo>
                  <a:pt x="2111" y="6153"/>
                </a:lnTo>
                <a:lnTo>
                  <a:pt x="2009" y="6331"/>
                </a:lnTo>
                <a:lnTo>
                  <a:pt x="1933" y="6534"/>
                </a:lnTo>
                <a:lnTo>
                  <a:pt x="1907" y="6763"/>
                </a:lnTo>
                <a:lnTo>
                  <a:pt x="1933" y="6967"/>
                </a:lnTo>
                <a:lnTo>
                  <a:pt x="1983" y="7145"/>
                </a:lnTo>
                <a:lnTo>
                  <a:pt x="2060" y="7297"/>
                </a:lnTo>
                <a:lnTo>
                  <a:pt x="2161" y="7450"/>
                </a:lnTo>
                <a:lnTo>
                  <a:pt x="2289" y="7577"/>
                </a:lnTo>
                <a:lnTo>
                  <a:pt x="2416" y="7704"/>
                </a:lnTo>
                <a:lnTo>
                  <a:pt x="2594" y="7780"/>
                </a:lnTo>
                <a:lnTo>
                  <a:pt x="2772" y="7831"/>
                </a:lnTo>
                <a:lnTo>
                  <a:pt x="2772" y="8823"/>
                </a:lnTo>
                <a:lnTo>
                  <a:pt x="2594" y="8873"/>
                </a:lnTo>
                <a:lnTo>
                  <a:pt x="2416" y="8950"/>
                </a:lnTo>
                <a:lnTo>
                  <a:pt x="2289" y="9051"/>
                </a:lnTo>
                <a:lnTo>
                  <a:pt x="2161" y="9204"/>
                </a:lnTo>
                <a:lnTo>
                  <a:pt x="2060" y="9356"/>
                </a:lnTo>
                <a:lnTo>
                  <a:pt x="1983" y="9509"/>
                </a:lnTo>
                <a:lnTo>
                  <a:pt x="1933" y="9687"/>
                </a:lnTo>
                <a:lnTo>
                  <a:pt x="1907" y="9890"/>
                </a:lnTo>
                <a:lnTo>
                  <a:pt x="1933" y="10043"/>
                </a:lnTo>
                <a:lnTo>
                  <a:pt x="1958" y="10221"/>
                </a:lnTo>
                <a:lnTo>
                  <a:pt x="1348" y="10551"/>
                </a:lnTo>
                <a:lnTo>
                  <a:pt x="1246" y="10475"/>
                </a:lnTo>
                <a:lnTo>
                  <a:pt x="1094" y="10399"/>
                </a:lnTo>
                <a:lnTo>
                  <a:pt x="966" y="10348"/>
                </a:lnTo>
                <a:lnTo>
                  <a:pt x="814" y="10348"/>
                </a:lnTo>
                <a:lnTo>
                  <a:pt x="636" y="10373"/>
                </a:lnTo>
                <a:lnTo>
                  <a:pt x="483" y="10399"/>
                </a:lnTo>
                <a:lnTo>
                  <a:pt x="356" y="10475"/>
                </a:lnTo>
                <a:lnTo>
                  <a:pt x="229" y="10577"/>
                </a:lnTo>
                <a:lnTo>
                  <a:pt x="127" y="10704"/>
                </a:lnTo>
                <a:lnTo>
                  <a:pt x="51" y="10831"/>
                </a:lnTo>
                <a:lnTo>
                  <a:pt x="0" y="10984"/>
                </a:lnTo>
                <a:lnTo>
                  <a:pt x="0" y="11162"/>
                </a:lnTo>
                <a:lnTo>
                  <a:pt x="0" y="11314"/>
                </a:lnTo>
                <a:lnTo>
                  <a:pt x="51" y="11467"/>
                </a:lnTo>
                <a:lnTo>
                  <a:pt x="127" y="11619"/>
                </a:lnTo>
                <a:lnTo>
                  <a:pt x="229" y="11746"/>
                </a:lnTo>
                <a:lnTo>
                  <a:pt x="356" y="11823"/>
                </a:lnTo>
                <a:lnTo>
                  <a:pt x="483" y="11899"/>
                </a:lnTo>
                <a:lnTo>
                  <a:pt x="636" y="11950"/>
                </a:lnTo>
                <a:lnTo>
                  <a:pt x="814" y="11975"/>
                </a:lnTo>
                <a:lnTo>
                  <a:pt x="966" y="11950"/>
                </a:lnTo>
                <a:lnTo>
                  <a:pt x="1119" y="11899"/>
                </a:lnTo>
                <a:lnTo>
                  <a:pt x="1272" y="11823"/>
                </a:lnTo>
                <a:lnTo>
                  <a:pt x="1373" y="11746"/>
                </a:lnTo>
                <a:lnTo>
                  <a:pt x="1475" y="11619"/>
                </a:lnTo>
                <a:lnTo>
                  <a:pt x="1551" y="11467"/>
                </a:lnTo>
                <a:lnTo>
                  <a:pt x="1602" y="11314"/>
                </a:lnTo>
                <a:lnTo>
                  <a:pt x="1628" y="11162"/>
                </a:lnTo>
                <a:lnTo>
                  <a:pt x="1602" y="10984"/>
                </a:lnTo>
                <a:lnTo>
                  <a:pt x="2212" y="10628"/>
                </a:lnTo>
                <a:lnTo>
                  <a:pt x="2365" y="10780"/>
                </a:lnTo>
                <a:lnTo>
                  <a:pt x="2568" y="10882"/>
                </a:lnTo>
                <a:lnTo>
                  <a:pt x="2772" y="10958"/>
                </a:lnTo>
                <a:lnTo>
                  <a:pt x="3000" y="10984"/>
                </a:lnTo>
                <a:lnTo>
                  <a:pt x="3255" y="10958"/>
                </a:lnTo>
                <a:lnTo>
                  <a:pt x="3458" y="10882"/>
                </a:lnTo>
                <a:lnTo>
                  <a:pt x="4628" y="11568"/>
                </a:lnTo>
                <a:lnTo>
                  <a:pt x="4653" y="11696"/>
                </a:lnTo>
                <a:lnTo>
                  <a:pt x="4679" y="11848"/>
                </a:lnTo>
                <a:lnTo>
                  <a:pt x="4729" y="11924"/>
                </a:lnTo>
                <a:lnTo>
                  <a:pt x="4806" y="11975"/>
                </a:lnTo>
                <a:lnTo>
                  <a:pt x="4907" y="12001"/>
                </a:lnTo>
                <a:lnTo>
                  <a:pt x="5009" y="11975"/>
                </a:lnTo>
                <a:lnTo>
                  <a:pt x="5085" y="11924"/>
                </a:lnTo>
                <a:lnTo>
                  <a:pt x="5136" y="11848"/>
                </a:lnTo>
                <a:lnTo>
                  <a:pt x="5162" y="11772"/>
                </a:lnTo>
                <a:lnTo>
                  <a:pt x="5136" y="11670"/>
                </a:lnTo>
                <a:lnTo>
                  <a:pt x="5111" y="11568"/>
                </a:lnTo>
                <a:lnTo>
                  <a:pt x="5111" y="11441"/>
                </a:lnTo>
                <a:lnTo>
                  <a:pt x="5111" y="11314"/>
                </a:lnTo>
                <a:lnTo>
                  <a:pt x="5136" y="11213"/>
                </a:lnTo>
                <a:lnTo>
                  <a:pt x="5212" y="11111"/>
                </a:lnTo>
                <a:lnTo>
                  <a:pt x="5289" y="11009"/>
                </a:lnTo>
                <a:lnTo>
                  <a:pt x="5365" y="10933"/>
                </a:lnTo>
                <a:lnTo>
                  <a:pt x="5467" y="10882"/>
                </a:lnTo>
                <a:lnTo>
                  <a:pt x="5594" y="10857"/>
                </a:lnTo>
                <a:lnTo>
                  <a:pt x="5721" y="10831"/>
                </a:lnTo>
                <a:lnTo>
                  <a:pt x="5848" y="10857"/>
                </a:lnTo>
                <a:lnTo>
                  <a:pt x="5950" y="10882"/>
                </a:lnTo>
                <a:lnTo>
                  <a:pt x="6051" y="10933"/>
                </a:lnTo>
                <a:lnTo>
                  <a:pt x="6153" y="11009"/>
                </a:lnTo>
                <a:lnTo>
                  <a:pt x="6229" y="11111"/>
                </a:lnTo>
                <a:lnTo>
                  <a:pt x="6280" y="11213"/>
                </a:lnTo>
                <a:lnTo>
                  <a:pt x="6306" y="11314"/>
                </a:lnTo>
                <a:lnTo>
                  <a:pt x="6331" y="11441"/>
                </a:lnTo>
                <a:lnTo>
                  <a:pt x="6306" y="11543"/>
                </a:lnTo>
                <a:lnTo>
                  <a:pt x="6280" y="11645"/>
                </a:lnTo>
                <a:lnTo>
                  <a:pt x="6255" y="11746"/>
                </a:lnTo>
                <a:lnTo>
                  <a:pt x="6179" y="11823"/>
                </a:lnTo>
                <a:lnTo>
                  <a:pt x="6128" y="11899"/>
                </a:lnTo>
                <a:lnTo>
                  <a:pt x="6026" y="11975"/>
                </a:lnTo>
                <a:lnTo>
                  <a:pt x="5950" y="12026"/>
                </a:lnTo>
                <a:lnTo>
                  <a:pt x="5848" y="12052"/>
                </a:lnTo>
                <a:lnTo>
                  <a:pt x="5746" y="12077"/>
                </a:lnTo>
                <a:lnTo>
                  <a:pt x="5670" y="12153"/>
                </a:lnTo>
                <a:lnTo>
                  <a:pt x="5645" y="12229"/>
                </a:lnTo>
                <a:lnTo>
                  <a:pt x="5645" y="12331"/>
                </a:lnTo>
                <a:lnTo>
                  <a:pt x="5696" y="12433"/>
                </a:lnTo>
                <a:lnTo>
                  <a:pt x="5746" y="12484"/>
                </a:lnTo>
                <a:lnTo>
                  <a:pt x="5848" y="12535"/>
                </a:lnTo>
                <a:lnTo>
                  <a:pt x="5924" y="12535"/>
                </a:lnTo>
                <a:lnTo>
                  <a:pt x="6128" y="12458"/>
                </a:lnTo>
                <a:lnTo>
                  <a:pt x="6280" y="12382"/>
                </a:lnTo>
                <a:lnTo>
                  <a:pt x="6433" y="12280"/>
                </a:lnTo>
                <a:lnTo>
                  <a:pt x="6560" y="12153"/>
                </a:lnTo>
                <a:lnTo>
                  <a:pt x="6662" y="12001"/>
                </a:lnTo>
                <a:lnTo>
                  <a:pt x="6738" y="11823"/>
                </a:lnTo>
                <a:lnTo>
                  <a:pt x="6789" y="11645"/>
                </a:lnTo>
                <a:lnTo>
                  <a:pt x="6814" y="11441"/>
                </a:lnTo>
                <a:lnTo>
                  <a:pt x="6789" y="11289"/>
                </a:lnTo>
                <a:lnTo>
                  <a:pt x="6763" y="11111"/>
                </a:lnTo>
                <a:lnTo>
                  <a:pt x="7602" y="10628"/>
                </a:lnTo>
                <a:lnTo>
                  <a:pt x="7780" y="10780"/>
                </a:lnTo>
                <a:lnTo>
                  <a:pt x="7958" y="10882"/>
                </a:lnTo>
                <a:lnTo>
                  <a:pt x="8187" y="10958"/>
                </a:lnTo>
                <a:lnTo>
                  <a:pt x="8416" y="10984"/>
                </a:lnTo>
                <a:lnTo>
                  <a:pt x="8569" y="10984"/>
                </a:lnTo>
                <a:lnTo>
                  <a:pt x="8696" y="10958"/>
                </a:lnTo>
                <a:lnTo>
                  <a:pt x="8848" y="10907"/>
                </a:lnTo>
                <a:lnTo>
                  <a:pt x="8975" y="10831"/>
                </a:lnTo>
                <a:lnTo>
                  <a:pt x="9077" y="10755"/>
                </a:lnTo>
                <a:lnTo>
                  <a:pt x="9179" y="10679"/>
                </a:lnTo>
                <a:lnTo>
                  <a:pt x="9280" y="10551"/>
                </a:lnTo>
                <a:lnTo>
                  <a:pt x="9357" y="10450"/>
                </a:lnTo>
                <a:lnTo>
                  <a:pt x="10297" y="10755"/>
                </a:lnTo>
                <a:lnTo>
                  <a:pt x="10297" y="10984"/>
                </a:lnTo>
                <a:lnTo>
                  <a:pt x="10348" y="11213"/>
                </a:lnTo>
                <a:lnTo>
                  <a:pt x="10450" y="11416"/>
                </a:lnTo>
                <a:lnTo>
                  <a:pt x="10577" y="11594"/>
                </a:lnTo>
                <a:lnTo>
                  <a:pt x="10730" y="11746"/>
                </a:lnTo>
                <a:lnTo>
                  <a:pt x="10933" y="11848"/>
                </a:lnTo>
                <a:lnTo>
                  <a:pt x="11162" y="11924"/>
                </a:lnTo>
                <a:lnTo>
                  <a:pt x="11391" y="11950"/>
                </a:lnTo>
                <a:lnTo>
                  <a:pt x="11619" y="11924"/>
                </a:lnTo>
                <a:lnTo>
                  <a:pt x="11823" y="11848"/>
                </a:lnTo>
                <a:lnTo>
                  <a:pt x="12230" y="12433"/>
                </a:lnTo>
                <a:lnTo>
                  <a:pt x="12153" y="12535"/>
                </a:lnTo>
                <a:lnTo>
                  <a:pt x="12103" y="12662"/>
                </a:lnTo>
                <a:lnTo>
                  <a:pt x="12077" y="12789"/>
                </a:lnTo>
                <a:lnTo>
                  <a:pt x="12077" y="12916"/>
                </a:lnTo>
                <a:lnTo>
                  <a:pt x="12077" y="13069"/>
                </a:lnTo>
                <a:lnTo>
                  <a:pt x="12128" y="13221"/>
                </a:lnTo>
                <a:lnTo>
                  <a:pt x="12204" y="13374"/>
                </a:lnTo>
                <a:lnTo>
                  <a:pt x="12306" y="13475"/>
                </a:lnTo>
                <a:lnTo>
                  <a:pt x="12433" y="13577"/>
                </a:lnTo>
                <a:lnTo>
                  <a:pt x="12560" y="13653"/>
                </a:lnTo>
                <a:lnTo>
                  <a:pt x="12713" y="13704"/>
                </a:lnTo>
                <a:lnTo>
                  <a:pt x="12891" y="13730"/>
                </a:lnTo>
                <a:lnTo>
                  <a:pt x="13043" y="13704"/>
                </a:lnTo>
                <a:lnTo>
                  <a:pt x="13196" y="13653"/>
                </a:lnTo>
                <a:lnTo>
                  <a:pt x="13348" y="13577"/>
                </a:lnTo>
                <a:lnTo>
                  <a:pt x="13450" y="13475"/>
                </a:lnTo>
                <a:lnTo>
                  <a:pt x="13552" y="13374"/>
                </a:lnTo>
                <a:lnTo>
                  <a:pt x="13628" y="13221"/>
                </a:lnTo>
                <a:lnTo>
                  <a:pt x="13679" y="13069"/>
                </a:lnTo>
                <a:lnTo>
                  <a:pt x="13704" y="12916"/>
                </a:lnTo>
                <a:lnTo>
                  <a:pt x="13679" y="12738"/>
                </a:lnTo>
                <a:lnTo>
                  <a:pt x="13628" y="12585"/>
                </a:lnTo>
                <a:lnTo>
                  <a:pt x="13552" y="12458"/>
                </a:lnTo>
                <a:lnTo>
                  <a:pt x="13450" y="12331"/>
                </a:lnTo>
                <a:lnTo>
                  <a:pt x="13348" y="12229"/>
                </a:lnTo>
                <a:lnTo>
                  <a:pt x="13196" y="12153"/>
                </a:lnTo>
                <a:lnTo>
                  <a:pt x="13043" y="12102"/>
                </a:lnTo>
                <a:lnTo>
                  <a:pt x="12738" y="12102"/>
                </a:lnTo>
                <a:lnTo>
                  <a:pt x="12611" y="12128"/>
                </a:lnTo>
                <a:lnTo>
                  <a:pt x="12204" y="11568"/>
                </a:lnTo>
                <a:lnTo>
                  <a:pt x="12331" y="11416"/>
                </a:lnTo>
                <a:lnTo>
                  <a:pt x="12408" y="11238"/>
                </a:lnTo>
                <a:lnTo>
                  <a:pt x="12459" y="11035"/>
                </a:lnTo>
                <a:lnTo>
                  <a:pt x="12484" y="10857"/>
                </a:lnTo>
                <a:lnTo>
                  <a:pt x="12459" y="10653"/>
                </a:lnTo>
                <a:lnTo>
                  <a:pt x="12408" y="10475"/>
                </a:lnTo>
                <a:lnTo>
                  <a:pt x="12331" y="10297"/>
                </a:lnTo>
                <a:lnTo>
                  <a:pt x="12204" y="10119"/>
                </a:lnTo>
                <a:lnTo>
                  <a:pt x="12738" y="9382"/>
                </a:lnTo>
                <a:lnTo>
                  <a:pt x="12789" y="9331"/>
                </a:lnTo>
                <a:lnTo>
                  <a:pt x="12992" y="9407"/>
                </a:lnTo>
                <a:lnTo>
                  <a:pt x="13221" y="9433"/>
                </a:lnTo>
                <a:lnTo>
                  <a:pt x="13399" y="9407"/>
                </a:lnTo>
                <a:lnTo>
                  <a:pt x="13603" y="9356"/>
                </a:lnTo>
                <a:lnTo>
                  <a:pt x="13755" y="9280"/>
                </a:lnTo>
                <a:lnTo>
                  <a:pt x="13908" y="9179"/>
                </a:lnTo>
                <a:lnTo>
                  <a:pt x="14035" y="9051"/>
                </a:lnTo>
                <a:lnTo>
                  <a:pt x="14162" y="8899"/>
                </a:lnTo>
                <a:lnTo>
                  <a:pt x="14238" y="8746"/>
                </a:lnTo>
                <a:lnTo>
                  <a:pt x="14289" y="8568"/>
                </a:lnTo>
                <a:lnTo>
                  <a:pt x="15001" y="8568"/>
                </a:lnTo>
                <a:lnTo>
                  <a:pt x="15052" y="8695"/>
                </a:lnTo>
                <a:lnTo>
                  <a:pt x="15103" y="8797"/>
                </a:lnTo>
                <a:lnTo>
                  <a:pt x="15179" y="8899"/>
                </a:lnTo>
                <a:lnTo>
                  <a:pt x="15281" y="8975"/>
                </a:lnTo>
                <a:lnTo>
                  <a:pt x="15382" y="9051"/>
                </a:lnTo>
                <a:lnTo>
                  <a:pt x="15509" y="9102"/>
                </a:lnTo>
                <a:lnTo>
                  <a:pt x="15637" y="9128"/>
                </a:lnTo>
                <a:lnTo>
                  <a:pt x="15942" y="9128"/>
                </a:lnTo>
                <a:lnTo>
                  <a:pt x="16094" y="9077"/>
                </a:lnTo>
                <a:lnTo>
                  <a:pt x="16221" y="9001"/>
                </a:lnTo>
                <a:lnTo>
                  <a:pt x="16349" y="8899"/>
                </a:lnTo>
                <a:lnTo>
                  <a:pt x="16450" y="8772"/>
                </a:lnTo>
                <a:lnTo>
                  <a:pt x="16526" y="8645"/>
                </a:lnTo>
                <a:lnTo>
                  <a:pt x="16577" y="8492"/>
                </a:lnTo>
                <a:lnTo>
                  <a:pt x="16577" y="8314"/>
                </a:lnTo>
                <a:lnTo>
                  <a:pt x="16577" y="8162"/>
                </a:lnTo>
                <a:lnTo>
                  <a:pt x="16526" y="8009"/>
                </a:lnTo>
                <a:lnTo>
                  <a:pt x="16450" y="7882"/>
                </a:lnTo>
                <a:lnTo>
                  <a:pt x="16349" y="7755"/>
                </a:lnTo>
                <a:lnTo>
                  <a:pt x="16221" y="7653"/>
                </a:lnTo>
                <a:lnTo>
                  <a:pt x="16094" y="7577"/>
                </a:lnTo>
                <a:lnTo>
                  <a:pt x="15942" y="7526"/>
                </a:lnTo>
                <a:lnTo>
                  <a:pt x="15764" y="7500"/>
                </a:lnTo>
                <a:lnTo>
                  <a:pt x="15637" y="7526"/>
                </a:lnTo>
                <a:lnTo>
                  <a:pt x="15509" y="7551"/>
                </a:lnTo>
                <a:lnTo>
                  <a:pt x="15382" y="7602"/>
                </a:lnTo>
                <a:lnTo>
                  <a:pt x="15281" y="7678"/>
                </a:lnTo>
                <a:lnTo>
                  <a:pt x="15179" y="7755"/>
                </a:lnTo>
                <a:lnTo>
                  <a:pt x="15103" y="7856"/>
                </a:lnTo>
                <a:lnTo>
                  <a:pt x="15052" y="7958"/>
                </a:lnTo>
                <a:lnTo>
                  <a:pt x="15001" y="8085"/>
                </a:lnTo>
                <a:lnTo>
                  <a:pt x="14289" y="8085"/>
                </a:lnTo>
                <a:lnTo>
                  <a:pt x="14238" y="7907"/>
                </a:lnTo>
                <a:lnTo>
                  <a:pt x="14162" y="7729"/>
                </a:lnTo>
                <a:lnTo>
                  <a:pt x="14035" y="7602"/>
                </a:lnTo>
                <a:lnTo>
                  <a:pt x="13908" y="7475"/>
                </a:lnTo>
                <a:lnTo>
                  <a:pt x="13755" y="7373"/>
                </a:lnTo>
                <a:lnTo>
                  <a:pt x="13603" y="7297"/>
                </a:lnTo>
                <a:lnTo>
                  <a:pt x="13425" y="7246"/>
                </a:lnTo>
                <a:lnTo>
                  <a:pt x="13221" y="7221"/>
                </a:lnTo>
                <a:lnTo>
                  <a:pt x="12433" y="6128"/>
                </a:lnTo>
                <a:lnTo>
                  <a:pt x="12484" y="5975"/>
                </a:lnTo>
                <a:lnTo>
                  <a:pt x="12484" y="5797"/>
                </a:lnTo>
                <a:lnTo>
                  <a:pt x="12459" y="5695"/>
                </a:lnTo>
                <a:lnTo>
                  <a:pt x="12408" y="5619"/>
                </a:lnTo>
                <a:lnTo>
                  <a:pt x="12331" y="5568"/>
                </a:lnTo>
                <a:lnTo>
                  <a:pt x="12153" y="5568"/>
                </a:lnTo>
                <a:lnTo>
                  <a:pt x="12077" y="5619"/>
                </a:lnTo>
                <a:lnTo>
                  <a:pt x="12026" y="5695"/>
                </a:lnTo>
                <a:lnTo>
                  <a:pt x="12001" y="5797"/>
                </a:lnTo>
                <a:lnTo>
                  <a:pt x="11975" y="5924"/>
                </a:lnTo>
                <a:lnTo>
                  <a:pt x="11950" y="6026"/>
                </a:lnTo>
                <a:lnTo>
                  <a:pt x="11899" y="6153"/>
                </a:lnTo>
                <a:lnTo>
                  <a:pt x="11823" y="6229"/>
                </a:lnTo>
                <a:lnTo>
                  <a:pt x="11721" y="6306"/>
                </a:lnTo>
                <a:lnTo>
                  <a:pt x="11619" y="6356"/>
                </a:lnTo>
                <a:lnTo>
                  <a:pt x="11518" y="6407"/>
                </a:lnTo>
                <a:lnTo>
                  <a:pt x="11264" y="6407"/>
                </a:lnTo>
                <a:lnTo>
                  <a:pt x="11136" y="6356"/>
                </a:lnTo>
                <a:lnTo>
                  <a:pt x="11035" y="6306"/>
                </a:lnTo>
                <a:lnTo>
                  <a:pt x="10958" y="6229"/>
                </a:lnTo>
                <a:lnTo>
                  <a:pt x="10882" y="6153"/>
                </a:lnTo>
                <a:lnTo>
                  <a:pt x="10831" y="6026"/>
                </a:lnTo>
                <a:lnTo>
                  <a:pt x="10780" y="5924"/>
                </a:lnTo>
                <a:lnTo>
                  <a:pt x="10780" y="5797"/>
                </a:lnTo>
                <a:lnTo>
                  <a:pt x="10780" y="5670"/>
                </a:lnTo>
                <a:lnTo>
                  <a:pt x="10831" y="5568"/>
                </a:lnTo>
                <a:lnTo>
                  <a:pt x="10882" y="5467"/>
                </a:lnTo>
                <a:lnTo>
                  <a:pt x="10958" y="5365"/>
                </a:lnTo>
                <a:lnTo>
                  <a:pt x="11035" y="5289"/>
                </a:lnTo>
                <a:lnTo>
                  <a:pt x="11136" y="5238"/>
                </a:lnTo>
                <a:lnTo>
                  <a:pt x="11264" y="5187"/>
                </a:lnTo>
                <a:lnTo>
                  <a:pt x="11391" y="5187"/>
                </a:lnTo>
                <a:lnTo>
                  <a:pt x="11543" y="5212"/>
                </a:lnTo>
                <a:lnTo>
                  <a:pt x="11619" y="5212"/>
                </a:lnTo>
                <a:lnTo>
                  <a:pt x="11721" y="5187"/>
                </a:lnTo>
                <a:lnTo>
                  <a:pt x="11797" y="5111"/>
                </a:lnTo>
                <a:lnTo>
                  <a:pt x="11823" y="5034"/>
                </a:lnTo>
                <a:lnTo>
                  <a:pt x="11823" y="4933"/>
                </a:lnTo>
                <a:lnTo>
                  <a:pt x="11797" y="4831"/>
                </a:lnTo>
                <a:lnTo>
                  <a:pt x="11747" y="4780"/>
                </a:lnTo>
                <a:lnTo>
                  <a:pt x="11645" y="4729"/>
                </a:lnTo>
                <a:lnTo>
                  <a:pt x="11518" y="4704"/>
                </a:lnTo>
                <a:lnTo>
                  <a:pt x="11391" y="4704"/>
                </a:lnTo>
                <a:lnTo>
                  <a:pt x="11162" y="4729"/>
                </a:lnTo>
                <a:lnTo>
                  <a:pt x="10933" y="4805"/>
                </a:lnTo>
                <a:lnTo>
                  <a:pt x="10730" y="4907"/>
                </a:lnTo>
                <a:lnTo>
                  <a:pt x="10577" y="5060"/>
                </a:lnTo>
                <a:lnTo>
                  <a:pt x="10450" y="5238"/>
                </a:lnTo>
                <a:lnTo>
                  <a:pt x="10348" y="5441"/>
                </a:lnTo>
                <a:lnTo>
                  <a:pt x="10297" y="5670"/>
                </a:lnTo>
                <a:lnTo>
                  <a:pt x="10297" y="5899"/>
                </a:lnTo>
                <a:lnTo>
                  <a:pt x="9357" y="6204"/>
                </a:lnTo>
                <a:lnTo>
                  <a:pt x="9280" y="6077"/>
                </a:lnTo>
                <a:lnTo>
                  <a:pt x="9179" y="5975"/>
                </a:lnTo>
                <a:lnTo>
                  <a:pt x="9077" y="5899"/>
                </a:lnTo>
                <a:lnTo>
                  <a:pt x="8975" y="5822"/>
                </a:lnTo>
                <a:lnTo>
                  <a:pt x="8848" y="5746"/>
                </a:lnTo>
                <a:lnTo>
                  <a:pt x="8696" y="5695"/>
                </a:lnTo>
                <a:lnTo>
                  <a:pt x="8569" y="5670"/>
                </a:lnTo>
                <a:lnTo>
                  <a:pt x="8416" y="5670"/>
                </a:lnTo>
                <a:lnTo>
                  <a:pt x="8187" y="5695"/>
                </a:lnTo>
                <a:lnTo>
                  <a:pt x="7958" y="5772"/>
                </a:lnTo>
                <a:lnTo>
                  <a:pt x="7780" y="5873"/>
                </a:lnTo>
                <a:lnTo>
                  <a:pt x="7602" y="6026"/>
                </a:lnTo>
                <a:lnTo>
                  <a:pt x="6763" y="5517"/>
                </a:lnTo>
                <a:lnTo>
                  <a:pt x="6789" y="5365"/>
                </a:lnTo>
                <a:lnTo>
                  <a:pt x="6814" y="5212"/>
                </a:lnTo>
                <a:lnTo>
                  <a:pt x="6789" y="5009"/>
                </a:lnTo>
                <a:lnTo>
                  <a:pt x="6738" y="4831"/>
                </a:lnTo>
                <a:lnTo>
                  <a:pt x="6662" y="4653"/>
                </a:lnTo>
                <a:lnTo>
                  <a:pt x="6560" y="4526"/>
                </a:lnTo>
                <a:lnTo>
                  <a:pt x="6433" y="4373"/>
                </a:lnTo>
                <a:lnTo>
                  <a:pt x="6306" y="4272"/>
                </a:lnTo>
                <a:lnTo>
                  <a:pt x="6128" y="4195"/>
                </a:lnTo>
                <a:lnTo>
                  <a:pt x="5950" y="4119"/>
                </a:lnTo>
                <a:lnTo>
                  <a:pt x="5950" y="3153"/>
                </a:lnTo>
                <a:lnTo>
                  <a:pt x="6128" y="3102"/>
                </a:lnTo>
                <a:lnTo>
                  <a:pt x="6306" y="3026"/>
                </a:lnTo>
                <a:lnTo>
                  <a:pt x="6433" y="2899"/>
                </a:lnTo>
                <a:lnTo>
                  <a:pt x="6560" y="2772"/>
                </a:lnTo>
                <a:lnTo>
                  <a:pt x="6662" y="2619"/>
                </a:lnTo>
                <a:lnTo>
                  <a:pt x="6738" y="2466"/>
                </a:lnTo>
                <a:lnTo>
                  <a:pt x="6789" y="2263"/>
                </a:lnTo>
                <a:lnTo>
                  <a:pt x="6814" y="2085"/>
                </a:lnTo>
                <a:lnTo>
                  <a:pt x="6789" y="1907"/>
                </a:lnTo>
                <a:lnTo>
                  <a:pt x="6763" y="1755"/>
                </a:lnTo>
                <a:lnTo>
                  <a:pt x="7374" y="1399"/>
                </a:lnTo>
                <a:lnTo>
                  <a:pt x="7501" y="1500"/>
                </a:lnTo>
                <a:lnTo>
                  <a:pt x="7628" y="1577"/>
                </a:lnTo>
                <a:lnTo>
                  <a:pt x="7755" y="1602"/>
                </a:lnTo>
                <a:lnTo>
                  <a:pt x="7933" y="1627"/>
                </a:lnTo>
                <a:lnTo>
                  <a:pt x="8085" y="1602"/>
                </a:lnTo>
                <a:lnTo>
                  <a:pt x="8238" y="1551"/>
                </a:lnTo>
                <a:lnTo>
                  <a:pt x="8365" y="1475"/>
                </a:lnTo>
                <a:lnTo>
                  <a:pt x="8492" y="1373"/>
                </a:lnTo>
                <a:lnTo>
                  <a:pt x="8594" y="1271"/>
                </a:lnTo>
                <a:lnTo>
                  <a:pt x="8670" y="1119"/>
                </a:lnTo>
                <a:lnTo>
                  <a:pt x="8721" y="966"/>
                </a:lnTo>
                <a:lnTo>
                  <a:pt x="8746" y="814"/>
                </a:lnTo>
                <a:lnTo>
                  <a:pt x="8721" y="636"/>
                </a:lnTo>
                <a:lnTo>
                  <a:pt x="8670" y="483"/>
                </a:lnTo>
                <a:lnTo>
                  <a:pt x="8594" y="356"/>
                </a:lnTo>
                <a:lnTo>
                  <a:pt x="8492" y="229"/>
                </a:lnTo>
                <a:lnTo>
                  <a:pt x="8365" y="127"/>
                </a:lnTo>
                <a:lnTo>
                  <a:pt x="8238" y="51"/>
                </a:lnTo>
                <a:lnTo>
                  <a:pt x="8085" y="0"/>
                </a:lnTo>
                <a:lnTo>
                  <a:pt x="7755" y="0"/>
                </a:lnTo>
                <a:lnTo>
                  <a:pt x="7602" y="51"/>
                </a:lnTo>
                <a:lnTo>
                  <a:pt x="7475" y="127"/>
                </a:lnTo>
                <a:lnTo>
                  <a:pt x="7348" y="229"/>
                </a:lnTo>
                <a:lnTo>
                  <a:pt x="7246" y="356"/>
                </a:lnTo>
                <a:lnTo>
                  <a:pt x="7170" y="483"/>
                </a:lnTo>
                <a:lnTo>
                  <a:pt x="7119" y="636"/>
                </a:lnTo>
                <a:lnTo>
                  <a:pt x="7119" y="814"/>
                </a:lnTo>
                <a:lnTo>
                  <a:pt x="7119" y="992"/>
                </a:lnTo>
                <a:lnTo>
                  <a:pt x="6509" y="1348"/>
                </a:lnTo>
                <a:lnTo>
                  <a:pt x="6357" y="1195"/>
                </a:lnTo>
                <a:lnTo>
                  <a:pt x="6153" y="1068"/>
                </a:lnTo>
                <a:lnTo>
                  <a:pt x="5950" y="1017"/>
                </a:lnTo>
                <a:lnTo>
                  <a:pt x="5721" y="992"/>
                </a:lnTo>
                <a:lnTo>
                  <a:pt x="5492" y="1017"/>
                </a:lnTo>
                <a:lnTo>
                  <a:pt x="5263" y="1068"/>
                </a:lnTo>
                <a:lnTo>
                  <a:pt x="5085" y="1195"/>
                </a:lnTo>
                <a:lnTo>
                  <a:pt x="4907" y="1348"/>
                </a:lnTo>
                <a:lnTo>
                  <a:pt x="4297" y="992"/>
                </a:lnTo>
                <a:lnTo>
                  <a:pt x="4323" y="814"/>
                </a:lnTo>
                <a:lnTo>
                  <a:pt x="4297" y="636"/>
                </a:lnTo>
                <a:lnTo>
                  <a:pt x="4246" y="483"/>
                </a:lnTo>
                <a:lnTo>
                  <a:pt x="4170" y="356"/>
                </a:lnTo>
                <a:lnTo>
                  <a:pt x="4094" y="229"/>
                </a:lnTo>
                <a:lnTo>
                  <a:pt x="3967" y="127"/>
                </a:lnTo>
                <a:lnTo>
                  <a:pt x="3814" y="51"/>
                </a:lnTo>
                <a:lnTo>
                  <a:pt x="3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cxnSp>
        <p:nvCxnSpPr>
          <p:cNvPr id="2325" name="Google Shape;2325;g16c0b718f56_4_1218"/>
          <p:cNvCxnSpPr>
            <a:stCxn id="2321" idx="6"/>
          </p:cNvCxnSpPr>
          <p:nvPr/>
        </p:nvCxnSpPr>
        <p:spPr>
          <a:xfrm rot="10800000" flipH="1">
            <a:off x="3775758" y="1492338"/>
            <a:ext cx="836400" cy="631200"/>
          </a:xfrm>
          <a:prstGeom prst="curvedConnector3">
            <a:avLst>
              <a:gd name="adj1" fmla="val 50000"/>
            </a:avLst>
          </a:prstGeom>
          <a:noFill/>
          <a:ln w="28575" cap="flat" cmpd="sng">
            <a:solidFill>
              <a:schemeClr val="lt1"/>
            </a:solidFill>
            <a:prstDash val="solid"/>
            <a:round/>
            <a:headEnd type="none" w="med" len="med"/>
            <a:tailEnd type="none" w="med" len="med"/>
          </a:ln>
        </p:spPr>
      </p:cxnSp>
      <p:cxnSp>
        <p:nvCxnSpPr>
          <p:cNvPr id="2326" name="Google Shape;2326;g16c0b718f56_4_1218"/>
          <p:cNvCxnSpPr>
            <a:stCxn id="2321" idx="6"/>
          </p:cNvCxnSpPr>
          <p:nvPr/>
        </p:nvCxnSpPr>
        <p:spPr>
          <a:xfrm>
            <a:off x="3775758" y="2123538"/>
            <a:ext cx="806400" cy="755400"/>
          </a:xfrm>
          <a:prstGeom prst="curvedConnector3">
            <a:avLst>
              <a:gd name="adj1" fmla="val 50000"/>
            </a:avLst>
          </a:prstGeom>
          <a:noFill/>
          <a:ln w="28575" cap="flat" cmpd="sng">
            <a:solidFill>
              <a:schemeClr val="lt1"/>
            </a:solidFill>
            <a:prstDash val="solid"/>
            <a:round/>
            <a:headEnd type="none" w="med" len="med"/>
            <a:tailEnd type="none" w="med" len="med"/>
          </a:ln>
        </p:spPr>
      </p:cxnSp>
      <p:cxnSp>
        <p:nvCxnSpPr>
          <p:cNvPr id="2327" name="Google Shape;2327;g16c0b718f56_4_1218"/>
          <p:cNvCxnSpPr>
            <a:stCxn id="2320" idx="6"/>
          </p:cNvCxnSpPr>
          <p:nvPr/>
        </p:nvCxnSpPr>
        <p:spPr>
          <a:xfrm rot="10800000" flipH="1">
            <a:off x="3692942" y="3979325"/>
            <a:ext cx="889200" cy="616200"/>
          </a:xfrm>
          <a:prstGeom prst="curvedConnector3">
            <a:avLst>
              <a:gd name="adj1" fmla="val 50000"/>
            </a:avLst>
          </a:prstGeom>
          <a:noFill/>
          <a:ln w="28575" cap="flat" cmpd="sng">
            <a:solidFill>
              <a:schemeClr val="lt1"/>
            </a:solidFill>
            <a:prstDash val="solid"/>
            <a:round/>
            <a:headEnd type="none" w="med" len="med"/>
            <a:tailEnd type="none" w="med" len="med"/>
          </a:ln>
        </p:spPr>
      </p:cxnSp>
      <p:cxnSp>
        <p:nvCxnSpPr>
          <p:cNvPr id="2328" name="Google Shape;2328;g16c0b718f56_4_1218"/>
          <p:cNvCxnSpPr>
            <a:stCxn id="2320" idx="6"/>
          </p:cNvCxnSpPr>
          <p:nvPr/>
        </p:nvCxnSpPr>
        <p:spPr>
          <a:xfrm>
            <a:off x="3692942" y="4595525"/>
            <a:ext cx="874200" cy="604800"/>
          </a:xfrm>
          <a:prstGeom prst="curvedConnector3">
            <a:avLst>
              <a:gd name="adj1" fmla="val 50000"/>
            </a:avLst>
          </a:prstGeom>
          <a:noFill/>
          <a:ln w="28575" cap="flat" cmpd="sng">
            <a:solidFill>
              <a:schemeClr val="lt1"/>
            </a:solidFill>
            <a:prstDash val="solid"/>
            <a:round/>
            <a:headEnd type="none" w="med" len="med"/>
            <a:tailEnd type="none" w="med" len="med"/>
          </a:ln>
        </p:spPr>
      </p:cxnSp>
      <p:grpSp>
        <p:nvGrpSpPr>
          <p:cNvPr id="2329" name="Google Shape;2329;g16c0b718f56_4_1218"/>
          <p:cNvGrpSpPr/>
          <p:nvPr/>
        </p:nvGrpSpPr>
        <p:grpSpPr>
          <a:xfrm>
            <a:off x="2788534" y="1688060"/>
            <a:ext cx="587805" cy="840361"/>
            <a:chOff x="4017525" y="1959350"/>
            <a:chExt cx="332450" cy="415075"/>
          </a:xfrm>
        </p:grpSpPr>
        <p:sp>
          <p:nvSpPr>
            <p:cNvPr id="2330" name="Google Shape;2330;g16c0b718f56_4_1218"/>
            <p:cNvSpPr/>
            <p:nvPr/>
          </p:nvSpPr>
          <p:spPr>
            <a:xfrm>
              <a:off x="4123025" y="2099175"/>
              <a:ext cx="135425" cy="135425"/>
            </a:xfrm>
            <a:custGeom>
              <a:avLst/>
              <a:gdLst/>
              <a:ahLst/>
              <a:cxnLst/>
              <a:rect l="l" t="t" r="r" b="b"/>
              <a:pathLst>
                <a:path w="5417" h="5417" extrusionOk="0">
                  <a:moveTo>
                    <a:pt x="1653" y="2111"/>
                  </a:moveTo>
                  <a:lnTo>
                    <a:pt x="1780" y="2137"/>
                  </a:lnTo>
                  <a:lnTo>
                    <a:pt x="1882" y="2162"/>
                  </a:lnTo>
                  <a:lnTo>
                    <a:pt x="1984" y="2213"/>
                  </a:lnTo>
                  <a:lnTo>
                    <a:pt x="2086" y="2289"/>
                  </a:lnTo>
                  <a:lnTo>
                    <a:pt x="2162" y="2365"/>
                  </a:lnTo>
                  <a:lnTo>
                    <a:pt x="2213" y="2467"/>
                  </a:lnTo>
                  <a:lnTo>
                    <a:pt x="2238" y="2594"/>
                  </a:lnTo>
                  <a:lnTo>
                    <a:pt x="2264" y="2696"/>
                  </a:lnTo>
                  <a:lnTo>
                    <a:pt x="2238" y="2823"/>
                  </a:lnTo>
                  <a:lnTo>
                    <a:pt x="2213" y="2925"/>
                  </a:lnTo>
                  <a:lnTo>
                    <a:pt x="2162" y="3026"/>
                  </a:lnTo>
                  <a:lnTo>
                    <a:pt x="2086" y="3128"/>
                  </a:lnTo>
                  <a:lnTo>
                    <a:pt x="1984" y="3204"/>
                  </a:lnTo>
                  <a:lnTo>
                    <a:pt x="1882" y="3255"/>
                  </a:lnTo>
                  <a:lnTo>
                    <a:pt x="1780" y="3281"/>
                  </a:lnTo>
                  <a:lnTo>
                    <a:pt x="1653" y="3306"/>
                  </a:lnTo>
                  <a:lnTo>
                    <a:pt x="560" y="3306"/>
                  </a:lnTo>
                  <a:lnTo>
                    <a:pt x="484" y="3001"/>
                  </a:lnTo>
                  <a:lnTo>
                    <a:pt x="484" y="2696"/>
                  </a:lnTo>
                  <a:lnTo>
                    <a:pt x="484" y="2416"/>
                  </a:lnTo>
                  <a:lnTo>
                    <a:pt x="560" y="2111"/>
                  </a:lnTo>
                  <a:close/>
                  <a:moveTo>
                    <a:pt x="4857" y="2111"/>
                  </a:moveTo>
                  <a:lnTo>
                    <a:pt x="4908" y="2416"/>
                  </a:lnTo>
                  <a:lnTo>
                    <a:pt x="4933" y="2721"/>
                  </a:lnTo>
                  <a:lnTo>
                    <a:pt x="4908" y="3001"/>
                  </a:lnTo>
                  <a:lnTo>
                    <a:pt x="4857" y="3306"/>
                  </a:lnTo>
                  <a:lnTo>
                    <a:pt x="3687" y="3306"/>
                  </a:lnTo>
                  <a:lnTo>
                    <a:pt x="3789" y="3154"/>
                  </a:lnTo>
                  <a:lnTo>
                    <a:pt x="3840" y="3026"/>
                  </a:lnTo>
                  <a:lnTo>
                    <a:pt x="3865" y="2874"/>
                  </a:lnTo>
                  <a:lnTo>
                    <a:pt x="3865" y="2696"/>
                  </a:lnTo>
                  <a:lnTo>
                    <a:pt x="3865" y="2543"/>
                  </a:lnTo>
                  <a:lnTo>
                    <a:pt x="3840" y="2391"/>
                  </a:lnTo>
                  <a:lnTo>
                    <a:pt x="3789" y="2264"/>
                  </a:lnTo>
                  <a:lnTo>
                    <a:pt x="3687" y="2111"/>
                  </a:lnTo>
                  <a:close/>
                  <a:moveTo>
                    <a:pt x="2416" y="1"/>
                  </a:moveTo>
                  <a:lnTo>
                    <a:pt x="2162" y="52"/>
                  </a:lnTo>
                  <a:lnTo>
                    <a:pt x="1908" y="128"/>
                  </a:lnTo>
                  <a:lnTo>
                    <a:pt x="1653" y="204"/>
                  </a:lnTo>
                  <a:lnTo>
                    <a:pt x="1425" y="331"/>
                  </a:lnTo>
                  <a:lnTo>
                    <a:pt x="1196" y="458"/>
                  </a:lnTo>
                  <a:lnTo>
                    <a:pt x="992" y="611"/>
                  </a:lnTo>
                  <a:lnTo>
                    <a:pt x="789" y="789"/>
                  </a:lnTo>
                  <a:lnTo>
                    <a:pt x="611" y="967"/>
                  </a:lnTo>
                  <a:lnTo>
                    <a:pt x="458" y="1196"/>
                  </a:lnTo>
                  <a:lnTo>
                    <a:pt x="306" y="1425"/>
                  </a:lnTo>
                  <a:lnTo>
                    <a:pt x="204" y="1653"/>
                  </a:lnTo>
                  <a:lnTo>
                    <a:pt x="102" y="1908"/>
                  </a:lnTo>
                  <a:lnTo>
                    <a:pt x="52" y="2162"/>
                  </a:lnTo>
                  <a:lnTo>
                    <a:pt x="1" y="2416"/>
                  </a:lnTo>
                  <a:lnTo>
                    <a:pt x="1" y="2696"/>
                  </a:lnTo>
                  <a:lnTo>
                    <a:pt x="1" y="2976"/>
                  </a:lnTo>
                  <a:lnTo>
                    <a:pt x="52" y="3255"/>
                  </a:lnTo>
                  <a:lnTo>
                    <a:pt x="102" y="3509"/>
                  </a:lnTo>
                  <a:lnTo>
                    <a:pt x="204" y="3764"/>
                  </a:lnTo>
                  <a:lnTo>
                    <a:pt x="306" y="3993"/>
                  </a:lnTo>
                  <a:lnTo>
                    <a:pt x="458" y="4221"/>
                  </a:lnTo>
                  <a:lnTo>
                    <a:pt x="611" y="4425"/>
                  </a:lnTo>
                  <a:lnTo>
                    <a:pt x="789" y="4628"/>
                  </a:lnTo>
                  <a:lnTo>
                    <a:pt x="967" y="4806"/>
                  </a:lnTo>
                  <a:lnTo>
                    <a:pt x="1170" y="4959"/>
                  </a:lnTo>
                  <a:lnTo>
                    <a:pt x="1399" y="5086"/>
                  </a:lnTo>
                  <a:lnTo>
                    <a:pt x="1653" y="5213"/>
                  </a:lnTo>
                  <a:lnTo>
                    <a:pt x="1882" y="5289"/>
                  </a:lnTo>
                  <a:lnTo>
                    <a:pt x="2162" y="5365"/>
                  </a:lnTo>
                  <a:lnTo>
                    <a:pt x="2416" y="5416"/>
                  </a:lnTo>
                  <a:lnTo>
                    <a:pt x="2696" y="5416"/>
                  </a:lnTo>
                  <a:lnTo>
                    <a:pt x="3001" y="5391"/>
                  </a:lnTo>
                  <a:lnTo>
                    <a:pt x="3306" y="5365"/>
                  </a:lnTo>
                  <a:lnTo>
                    <a:pt x="3586" y="5264"/>
                  </a:lnTo>
                  <a:lnTo>
                    <a:pt x="3865" y="5162"/>
                  </a:lnTo>
                  <a:lnTo>
                    <a:pt x="3942" y="5111"/>
                  </a:lnTo>
                  <a:lnTo>
                    <a:pt x="3992" y="5010"/>
                  </a:lnTo>
                  <a:lnTo>
                    <a:pt x="3992" y="4933"/>
                  </a:lnTo>
                  <a:lnTo>
                    <a:pt x="3992" y="4832"/>
                  </a:lnTo>
                  <a:lnTo>
                    <a:pt x="3916" y="4755"/>
                  </a:lnTo>
                  <a:lnTo>
                    <a:pt x="3840" y="4704"/>
                  </a:lnTo>
                  <a:lnTo>
                    <a:pt x="3738" y="4704"/>
                  </a:lnTo>
                  <a:lnTo>
                    <a:pt x="3662" y="4730"/>
                  </a:lnTo>
                  <a:lnTo>
                    <a:pt x="3433" y="4806"/>
                  </a:lnTo>
                  <a:lnTo>
                    <a:pt x="3204" y="4882"/>
                  </a:lnTo>
                  <a:lnTo>
                    <a:pt x="2950" y="4908"/>
                  </a:lnTo>
                  <a:lnTo>
                    <a:pt x="2696" y="4933"/>
                  </a:lnTo>
                  <a:lnTo>
                    <a:pt x="2391" y="4908"/>
                  </a:lnTo>
                  <a:lnTo>
                    <a:pt x="2086" y="4857"/>
                  </a:lnTo>
                  <a:lnTo>
                    <a:pt x="1806" y="4755"/>
                  </a:lnTo>
                  <a:lnTo>
                    <a:pt x="1552" y="4628"/>
                  </a:lnTo>
                  <a:lnTo>
                    <a:pt x="1323" y="4450"/>
                  </a:lnTo>
                  <a:lnTo>
                    <a:pt x="1094" y="4247"/>
                  </a:lnTo>
                  <a:lnTo>
                    <a:pt x="916" y="4043"/>
                  </a:lnTo>
                  <a:lnTo>
                    <a:pt x="763" y="3789"/>
                  </a:lnTo>
                  <a:lnTo>
                    <a:pt x="1653" y="3789"/>
                  </a:lnTo>
                  <a:lnTo>
                    <a:pt x="1882" y="3764"/>
                  </a:lnTo>
                  <a:lnTo>
                    <a:pt x="2086" y="3713"/>
                  </a:lnTo>
                  <a:lnTo>
                    <a:pt x="2264" y="3611"/>
                  </a:lnTo>
                  <a:lnTo>
                    <a:pt x="2416" y="3459"/>
                  </a:lnTo>
                  <a:lnTo>
                    <a:pt x="2569" y="3306"/>
                  </a:lnTo>
                  <a:lnTo>
                    <a:pt x="2645" y="3128"/>
                  </a:lnTo>
                  <a:lnTo>
                    <a:pt x="2721" y="2925"/>
                  </a:lnTo>
                  <a:lnTo>
                    <a:pt x="2747" y="2696"/>
                  </a:lnTo>
                  <a:lnTo>
                    <a:pt x="2721" y="2492"/>
                  </a:lnTo>
                  <a:lnTo>
                    <a:pt x="2645" y="2289"/>
                  </a:lnTo>
                  <a:lnTo>
                    <a:pt x="2569" y="2111"/>
                  </a:lnTo>
                  <a:lnTo>
                    <a:pt x="2416" y="1933"/>
                  </a:lnTo>
                  <a:lnTo>
                    <a:pt x="2264" y="1806"/>
                  </a:lnTo>
                  <a:lnTo>
                    <a:pt x="2086" y="1704"/>
                  </a:lnTo>
                  <a:lnTo>
                    <a:pt x="1882" y="1653"/>
                  </a:lnTo>
                  <a:lnTo>
                    <a:pt x="1653" y="1628"/>
                  </a:lnTo>
                  <a:lnTo>
                    <a:pt x="763" y="1628"/>
                  </a:lnTo>
                  <a:lnTo>
                    <a:pt x="916" y="1374"/>
                  </a:lnTo>
                  <a:lnTo>
                    <a:pt x="1094" y="1170"/>
                  </a:lnTo>
                  <a:lnTo>
                    <a:pt x="1323" y="967"/>
                  </a:lnTo>
                  <a:lnTo>
                    <a:pt x="1552" y="789"/>
                  </a:lnTo>
                  <a:lnTo>
                    <a:pt x="1806" y="662"/>
                  </a:lnTo>
                  <a:lnTo>
                    <a:pt x="2086" y="560"/>
                  </a:lnTo>
                  <a:lnTo>
                    <a:pt x="2391" y="509"/>
                  </a:lnTo>
                  <a:lnTo>
                    <a:pt x="2696" y="484"/>
                  </a:lnTo>
                  <a:lnTo>
                    <a:pt x="3001" y="509"/>
                  </a:lnTo>
                  <a:lnTo>
                    <a:pt x="3306" y="560"/>
                  </a:lnTo>
                  <a:lnTo>
                    <a:pt x="3586" y="662"/>
                  </a:lnTo>
                  <a:lnTo>
                    <a:pt x="3840" y="789"/>
                  </a:lnTo>
                  <a:lnTo>
                    <a:pt x="4094" y="967"/>
                  </a:lnTo>
                  <a:lnTo>
                    <a:pt x="4298" y="1170"/>
                  </a:lnTo>
                  <a:lnTo>
                    <a:pt x="4501" y="1374"/>
                  </a:lnTo>
                  <a:lnTo>
                    <a:pt x="4654" y="1628"/>
                  </a:lnTo>
                  <a:lnTo>
                    <a:pt x="3001" y="1628"/>
                  </a:lnTo>
                  <a:lnTo>
                    <a:pt x="2899" y="1653"/>
                  </a:lnTo>
                  <a:lnTo>
                    <a:pt x="2823" y="1704"/>
                  </a:lnTo>
                  <a:lnTo>
                    <a:pt x="2772" y="1781"/>
                  </a:lnTo>
                  <a:lnTo>
                    <a:pt x="2747" y="1882"/>
                  </a:lnTo>
                  <a:lnTo>
                    <a:pt x="2747" y="1959"/>
                  </a:lnTo>
                  <a:lnTo>
                    <a:pt x="2797" y="2035"/>
                  </a:lnTo>
                  <a:lnTo>
                    <a:pt x="2848" y="2086"/>
                  </a:lnTo>
                  <a:lnTo>
                    <a:pt x="2925" y="2137"/>
                  </a:lnTo>
                  <a:lnTo>
                    <a:pt x="3026" y="2162"/>
                  </a:lnTo>
                  <a:lnTo>
                    <a:pt x="3128" y="2213"/>
                  </a:lnTo>
                  <a:lnTo>
                    <a:pt x="3204" y="2264"/>
                  </a:lnTo>
                  <a:lnTo>
                    <a:pt x="3255" y="2340"/>
                  </a:lnTo>
                  <a:lnTo>
                    <a:pt x="3306" y="2416"/>
                  </a:lnTo>
                  <a:lnTo>
                    <a:pt x="3357" y="2518"/>
                  </a:lnTo>
                  <a:lnTo>
                    <a:pt x="3382" y="2594"/>
                  </a:lnTo>
                  <a:lnTo>
                    <a:pt x="3382" y="2696"/>
                  </a:lnTo>
                  <a:lnTo>
                    <a:pt x="3382" y="2798"/>
                  </a:lnTo>
                  <a:lnTo>
                    <a:pt x="3357" y="2899"/>
                  </a:lnTo>
                  <a:lnTo>
                    <a:pt x="3306" y="3001"/>
                  </a:lnTo>
                  <a:lnTo>
                    <a:pt x="3255" y="3077"/>
                  </a:lnTo>
                  <a:lnTo>
                    <a:pt x="3204" y="3154"/>
                  </a:lnTo>
                  <a:lnTo>
                    <a:pt x="3128" y="3204"/>
                  </a:lnTo>
                  <a:lnTo>
                    <a:pt x="3026" y="3255"/>
                  </a:lnTo>
                  <a:lnTo>
                    <a:pt x="2925" y="3281"/>
                  </a:lnTo>
                  <a:lnTo>
                    <a:pt x="2848" y="3306"/>
                  </a:lnTo>
                  <a:lnTo>
                    <a:pt x="2797" y="3382"/>
                  </a:lnTo>
                  <a:lnTo>
                    <a:pt x="2747" y="3459"/>
                  </a:lnTo>
                  <a:lnTo>
                    <a:pt x="2747" y="3535"/>
                  </a:lnTo>
                  <a:lnTo>
                    <a:pt x="2772" y="3637"/>
                  </a:lnTo>
                  <a:lnTo>
                    <a:pt x="2823" y="3713"/>
                  </a:lnTo>
                  <a:lnTo>
                    <a:pt x="2899" y="3764"/>
                  </a:lnTo>
                  <a:lnTo>
                    <a:pt x="3001" y="3789"/>
                  </a:lnTo>
                  <a:lnTo>
                    <a:pt x="4654" y="3789"/>
                  </a:lnTo>
                  <a:lnTo>
                    <a:pt x="4476" y="4069"/>
                  </a:lnTo>
                  <a:lnTo>
                    <a:pt x="4425" y="4145"/>
                  </a:lnTo>
                  <a:lnTo>
                    <a:pt x="4425" y="4247"/>
                  </a:lnTo>
                  <a:lnTo>
                    <a:pt x="4450" y="4348"/>
                  </a:lnTo>
                  <a:lnTo>
                    <a:pt x="4501" y="4399"/>
                  </a:lnTo>
                  <a:lnTo>
                    <a:pt x="4603" y="4450"/>
                  </a:lnTo>
                  <a:lnTo>
                    <a:pt x="4679" y="4450"/>
                  </a:lnTo>
                  <a:lnTo>
                    <a:pt x="4781" y="4425"/>
                  </a:lnTo>
                  <a:lnTo>
                    <a:pt x="4857" y="4374"/>
                  </a:lnTo>
                  <a:lnTo>
                    <a:pt x="4984" y="4170"/>
                  </a:lnTo>
                  <a:lnTo>
                    <a:pt x="5086" y="3993"/>
                  </a:lnTo>
                  <a:lnTo>
                    <a:pt x="5187" y="3789"/>
                  </a:lnTo>
                  <a:lnTo>
                    <a:pt x="5264" y="3586"/>
                  </a:lnTo>
                  <a:lnTo>
                    <a:pt x="5340" y="3382"/>
                  </a:lnTo>
                  <a:lnTo>
                    <a:pt x="5365" y="3154"/>
                  </a:lnTo>
                  <a:lnTo>
                    <a:pt x="5416" y="2925"/>
                  </a:lnTo>
                  <a:lnTo>
                    <a:pt x="5416" y="2696"/>
                  </a:lnTo>
                  <a:lnTo>
                    <a:pt x="5391" y="2442"/>
                  </a:lnTo>
                  <a:lnTo>
                    <a:pt x="5365" y="2162"/>
                  </a:lnTo>
                  <a:lnTo>
                    <a:pt x="5289" y="1908"/>
                  </a:lnTo>
                  <a:lnTo>
                    <a:pt x="5213" y="1653"/>
                  </a:lnTo>
                  <a:lnTo>
                    <a:pt x="5086" y="1425"/>
                  </a:lnTo>
                  <a:lnTo>
                    <a:pt x="4959" y="1196"/>
                  </a:lnTo>
                  <a:lnTo>
                    <a:pt x="4806" y="992"/>
                  </a:lnTo>
                  <a:lnTo>
                    <a:pt x="4628" y="789"/>
                  </a:lnTo>
                  <a:lnTo>
                    <a:pt x="4425" y="611"/>
                  </a:lnTo>
                  <a:lnTo>
                    <a:pt x="4221" y="458"/>
                  </a:lnTo>
                  <a:lnTo>
                    <a:pt x="3992" y="331"/>
                  </a:lnTo>
                  <a:lnTo>
                    <a:pt x="3764" y="204"/>
                  </a:lnTo>
                  <a:lnTo>
                    <a:pt x="3509" y="128"/>
                  </a:lnTo>
                  <a:lnTo>
                    <a:pt x="3255" y="52"/>
                  </a:lnTo>
                  <a:lnTo>
                    <a:pt x="2975" y="1"/>
                  </a:lnTo>
                  <a:close/>
                </a:path>
              </a:pathLst>
            </a:custGeom>
            <a:solidFill>
              <a:srgbClr val="F58BA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g16c0b718f56_4_1218"/>
            <p:cNvSpPr/>
            <p:nvPr/>
          </p:nvSpPr>
          <p:spPr>
            <a:xfrm>
              <a:off x="4017525" y="1959350"/>
              <a:ext cx="332450" cy="415075"/>
            </a:xfrm>
            <a:custGeom>
              <a:avLst/>
              <a:gdLst/>
              <a:ahLst/>
              <a:cxnLst/>
              <a:rect l="l" t="t" r="r" b="b"/>
              <a:pathLst>
                <a:path w="13298" h="16603" extrusionOk="0">
                  <a:moveTo>
                    <a:pt x="9153" y="1882"/>
                  </a:moveTo>
                  <a:lnTo>
                    <a:pt x="9153" y="2314"/>
                  </a:lnTo>
                  <a:lnTo>
                    <a:pt x="8238" y="2314"/>
                  </a:lnTo>
                  <a:lnTo>
                    <a:pt x="8034" y="2111"/>
                  </a:lnTo>
                  <a:lnTo>
                    <a:pt x="7831" y="1882"/>
                  </a:lnTo>
                  <a:close/>
                  <a:moveTo>
                    <a:pt x="11543" y="1882"/>
                  </a:moveTo>
                  <a:lnTo>
                    <a:pt x="11391" y="2111"/>
                  </a:lnTo>
                  <a:lnTo>
                    <a:pt x="11213" y="2314"/>
                  </a:lnTo>
                  <a:lnTo>
                    <a:pt x="9636" y="2314"/>
                  </a:lnTo>
                  <a:lnTo>
                    <a:pt x="9636" y="1882"/>
                  </a:lnTo>
                  <a:close/>
                  <a:moveTo>
                    <a:pt x="9941" y="2797"/>
                  </a:moveTo>
                  <a:lnTo>
                    <a:pt x="9382" y="3204"/>
                  </a:lnTo>
                  <a:lnTo>
                    <a:pt x="8848" y="2797"/>
                  </a:lnTo>
                  <a:close/>
                  <a:moveTo>
                    <a:pt x="12814" y="483"/>
                  </a:moveTo>
                  <a:lnTo>
                    <a:pt x="12789" y="789"/>
                  </a:lnTo>
                  <a:lnTo>
                    <a:pt x="12738" y="1068"/>
                  </a:lnTo>
                  <a:lnTo>
                    <a:pt x="12662" y="1348"/>
                  </a:lnTo>
                  <a:lnTo>
                    <a:pt x="12586" y="1602"/>
                  </a:lnTo>
                  <a:lnTo>
                    <a:pt x="12484" y="1856"/>
                  </a:lnTo>
                  <a:lnTo>
                    <a:pt x="12357" y="2085"/>
                  </a:lnTo>
                  <a:lnTo>
                    <a:pt x="12230" y="2314"/>
                  </a:lnTo>
                  <a:lnTo>
                    <a:pt x="12077" y="2543"/>
                  </a:lnTo>
                  <a:lnTo>
                    <a:pt x="11747" y="2950"/>
                  </a:lnTo>
                  <a:lnTo>
                    <a:pt x="11365" y="3306"/>
                  </a:lnTo>
                  <a:lnTo>
                    <a:pt x="10958" y="3662"/>
                  </a:lnTo>
                  <a:lnTo>
                    <a:pt x="10552" y="3967"/>
                  </a:lnTo>
                  <a:lnTo>
                    <a:pt x="9814" y="3484"/>
                  </a:lnTo>
                  <a:lnTo>
                    <a:pt x="10272" y="3153"/>
                  </a:lnTo>
                  <a:lnTo>
                    <a:pt x="10730" y="2797"/>
                  </a:lnTo>
                  <a:lnTo>
                    <a:pt x="11289" y="2797"/>
                  </a:lnTo>
                  <a:lnTo>
                    <a:pt x="11416" y="2772"/>
                  </a:lnTo>
                  <a:lnTo>
                    <a:pt x="11518" y="2721"/>
                  </a:lnTo>
                  <a:lnTo>
                    <a:pt x="11696" y="2492"/>
                  </a:lnTo>
                  <a:lnTo>
                    <a:pt x="11874" y="2289"/>
                  </a:lnTo>
                  <a:lnTo>
                    <a:pt x="12001" y="2060"/>
                  </a:lnTo>
                  <a:lnTo>
                    <a:pt x="12128" y="1831"/>
                  </a:lnTo>
                  <a:lnTo>
                    <a:pt x="12153" y="1755"/>
                  </a:lnTo>
                  <a:lnTo>
                    <a:pt x="12179" y="1678"/>
                  </a:lnTo>
                  <a:lnTo>
                    <a:pt x="12153" y="1602"/>
                  </a:lnTo>
                  <a:lnTo>
                    <a:pt x="12128" y="1526"/>
                  </a:lnTo>
                  <a:lnTo>
                    <a:pt x="12077" y="1475"/>
                  </a:lnTo>
                  <a:lnTo>
                    <a:pt x="12026" y="1424"/>
                  </a:lnTo>
                  <a:lnTo>
                    <a:pt x="11950" y="1399"/>
                  </a:lnTo>
                  <a:lnTo>
                    <a:pt x="11797" y="1399"/>
                  </a:lnTo>
                  <a:lnTo>
                    <a:pt x="11874" y="1170"/>
                  </a:lnTo>
                  <a:lnTo>
                    <a:pt x="11924" y="967"/>
                  </a:lnTo>
                  <a:lnTo>
                    <a:pt x="11975" y="712"/>
                  </a:lnTo>
                  <a:lnTo>
                    <a:pt x="12001" y="483"/>
                  </a:lnTo>
                  <a:close/>
                  <a:moveTo>
                    <a:pt x="8238" y="4577"/>
                  </a:moveTo>
                  <a:lnTo>
                    <a:pt x="8950" y="5060"/>
                  </a:lnTo>
                  <a:lnTo>
                    <a:pt x="8670" y="5238"/>
                  </a:lnTo>
                  <a:lnTo>
                    <a:pt x="8467" y="5136"/>
                  </a:lnTo>
                  <a:lnTo>
                    <a:pt x="8263" y="5034"/>
                  </a:lnTo>
                  <a:lnTo>
                    <a:pt x="8034" y="4958"/>
                  </a:lnTo>
                  <a:lnTo>
                    <a:pt x="7806" y="4882"/>
                  </a:lnTo>
                  <a:lnTo>
                    <a:pt x="8238" y="4577"/>
                  </a:lnTo>
                  <a:close/>
                  <a:moveTo>
                    <a:pt x="9382" y="5340"/>
                  </a:moveTo>
                  <a:lnTo>
                    <a:pt x="9941" y="5746"/>
                  </a:lnTo>
                  <a:lnTo>
                    <a:pt x="9331" y="5746"/>
                  </a:lnTo>
                  <a:lnTo>
                    <a:pt x="9102" y="5543"/>
                  </a:lnTo>
                  <a:lnTo>
                    <a:pt x="9382" y="5340"/>
                  </a:lnTo>
                  <a:close/>
                  <a:moveTo>
                    <a:pt x="10526" y="6229"/>
                  </a:moveTo>
                  <a:lnTo>
                    <a:pt x="10755" y="6433"/>
                  </a:lnTo>
                  <a:lnTo>
                    <a:pt x="10958" y="6662"/>
                  </a:lnTo>
                  <a:lnTo>
                    <a:pt x="10043" y="6662"/>
                  </a:lnTo>
                  <a:lnTo>
                    <a:pt x="9916" y="6433"/>
                  </a:lnTo>
                  <a:lnTo>
                    <a:pt x="9763" y="6229"/>
                  </a:lnTo>
                  <a:close/>
                  <a:moveTo>
                    <a:pt x="11263" y="7145"/>
                  </a:moveTo>
                  <a:lnTo>
                    <a:pt x="11365" y="7374"/>
                  </a:lnTo>
                  <a:lnTo>
                    <a:pt x="11441" y="7602"/>
                  </a:lnTo>
                  <a:lnTo>
                    <a:pt x="10374" y="7602"/>
                  </a:lnTo>
                  <a:lnTo>
                    <a:pt x="10246" y="7145"/>
                  </a:lnTo>
                  <a:close/>
                  <a:moveTo>
                    <a:pt x="11518" y="8085"/>
                  </a:moveTo>
                  <a:lnTo>
                    <a:pt x="11518" y="8289"/>
                  </a:lnTo>
                  <a:lnTo>
                    <a:pt x="11518" y="8518"/>
                  </a:lnTo>
                  <a:lnTo>
                    <a:pt x="10450" y="8518"/>
                  </a:lnTo>
                  <a:lnTo>
                    <a:pt x="10450" y="8085"/>
                  </a:lnTo>
                  <a:close/>
                  <a:moveTo>
                    <a:pt x="11441" y="9001"/>
                  </a:moveTo>
                  <a:lnTo>
                    <a:pt x="11365" y="9230"/>
                  </a:lnTo>
                  <a:lnTo>
                    <a:pt x="11263" y="9458"/>
                  </a:lnTo>
                  <a:lnTo>
                    <a:pt x="10246" y="9458"/>
                  </a:lnTo>
                  <a:lnTo>
                    <a:pt x="10374" y="9001"/>
                  </a:lnTo>
                  <a:close/>
                  <a:moveTo>
                    <a:pt x="10958" y="9941"/>
                  </a:moveTo>
                  <a:lnTo>
                    <a:pt x="10755" y="10170"/>
                  </a:lnTo>
                  <a:lnTo>
                    <a:pt x="10526" y="10374"/>
                  </a:lnTo>
                  <a:lnTo>
                    <a:pt x="9763" y="10374"/>
                  </a:lnTo>
                  <a:lnTo>
                    <a:pt x="9916" y="10170"/>
                  </a:lnTo>
                  <a:lnTo>
                    <a:pt x="10043" y="9941"/>
                  </a:lnTo>
                  <a:close/>
                  <a:moveTo>
                    <a:pt x="9941" y="10857"/>
                  </a:moveTo>
                  <a:lnTo>
                    <a:pt x="9382" y="11264"/>
                  </a:lnTo>
                  <a:lnTo>
                    <a:pt x="9102" y="11060"/>
                  </a:lnTo>
                  <a:lnTo>
                    <a:pt x="9331" y="10857"/>
                  </a:lnTo>
                  <a:close/>
                  <a:moveTo>
                    <a:pt x="6916" y="5263"/>
                  </a:moveTo>
                  <a:lnTo>
                    <a:pt x="7221" y="5289"/>
                  </a:lnTo>
                  <a:lnTo>
                    <a:pt x="7526" y="5314"/>
                  </a:lnTo>
                  <a:lnTo>
                    <a:pt x="7831" y="5390"/>
                  </a:lnTo>
                  <a:lnTo>
                    <a:pt x="8111" y="5492"/>
                  </a:lnTo>
                  <a:lnTo>
                    <a:pt x="8365" y="5619"/>
                  </a:lnTo>
                  <a:lnTo>
                    <a:pt x="8619" y="5772"/>
                  </a:lnTo>
                  <a:lnTo>
                    <a:pt x="8848" y="5950"/>
                  </a:lnTo>
                  <a:lnTo>
                    <a:pt x="9077" y="6153"/>
                  </a:lnTo>
                  <a:lnTo>
                    <a:pt x="9255" y="6357"/>
                  </a:lnTo>
                  <a:lnTo>
                    <a:pt x="9433" y="6611"/>
                  </a:lnTo>
                  <a:lnTo>
                    <a:pt x="9585" y="6865"/>
                  </a:lnTo>
                  <a:lnTo>
                    <a:pt x="9713" y="7119"/>
                  </a:lnTo>
                  <a:lnTo>
                    <a:pt x="9814" y="7399"/>
                  </a:lnTo>
                  <a:lnTo>
                    <a:pt x="9890" y="7679"/>
                  </a:lnTo>
                  <a:lnTo>
                    <a:pt x="9941" y="7984"/>
                  </a:lnTo>
                  <a:lnTo>
                    <a:pt x="9967" y="8289"/>
                  </a:lnTo>
                  <a:lnTo>
                    <a:pt x="9941" y="8619"/>
                  </a:lnTo>
                  <a:lnTo>
                    <a:pt x="9890" y="8899"/>
                  </a:lnTo>
                  <a:lnTo>
                    <a:pt x="9814" y="9204"/>
                  </a:lnTo>
                  <a:lnTo>
                    <a:pt x="9713" y="9484"/>
                  </a:lnTo>
                  <a:lnTo>
                    <a:pt x="9585" y="9738"/>
                  </a:lnTo>
                  <a:lnTo>
                    <a:pt x="9433" y="9992"/>
                  </a:lnTo>
                  <a:lnTo>
                    <a:pt x="9255" y="10221"/>
                  </a:lnTo>
                  <a:lnTo>
                    <a:pt x="9077" y="10450"/>
                  </a:lnTo>
                  <a:lnTo>
                    <a:pt x="8848" y="10653"/>
                  </a:lnTo>
                  <a:lnTo>
                    <a:pt x="8619" y="10806"/>
                  </a:lnTo>
                  <a:lnTo>
                    <a:pt x="8365" y="10958"/>
                  </a:lnTo>
                  <a:lnTo>
                    <a:pt x="8111" y="11086"/>
                  </a:lnTo>
                  <a:lnTo>
                    <a:pt x="7831" y="11187"/>
                  </a:lnTo>
                  <a:lnTo>
                    <a:pt x="7526" y="11264"/>
                  </a:lnTo>
                  <a:lnTo>
                    <a:pt x="7221" y="11314"/>
                  </a:lnTo>
                  <a:lnTo>
                    <a:pt x="6916" y="11340"/>
                  </a:lnTo>
                  <a:lnTo>
                    <a:pt x="6611" y="11314"/>
                  </a:lnTo>
                  <a:lnTo>
                    <a:pt x="6306" y="11264"/>
                  </a:lnTo>
                  <a:lnTo>
                    <a:pt x="6026" y="11187"/>
                  </a:lnTo>
                  <a:lnTo>
                    <a:pt x="5746" y="11086"/>
                  </a:lnTo>
                  <a:lnTo>
                    <a:pt x="5467" y="10958"/>
                  </a:lnTo>
                  <a:lnTo>
                    <a:pt x="5212" y="10806"/>
                  </a:lnTo>
                  <a:lnTo>
                    <a:pt x="4983" y="10653"/>
                  </a:lnTo>
                  <a:lnTo>
                    <a:pt x="4780" y="10450"/>
                  </a:lnTo>
                  <a:lnTo>
                    <a:pt x="4577" y="10221"/>
                  </a:lnTo>
                  <a:lnTo>
                    <a:pt x="4399" y="9992"/>
                  </a:lnTo>
                  <a:lnTo>
                    <a:pt x="4246" y="9738"/>
                  </a:lnTo>
                  <a:lnTo>
                    <a:pt x="4119" y="9484"/>
                  </a:lnTo>
                  <a:lnTo>
                    <a:pt x="4017" y="9204"/>
                  </a:lnTo>
                  <a:lnTo>
                    <a:pt x="3941" y="8899"/>
                  </a:lnTo>
                  <a:lnTo>
                    <a:pt x="3890" y="8619"/>
                  </a:lnTo>
                  <a:lnTo>
                    <a:pt x="3890" y="8289"/>
                  </a:lnTo>
                  <a:lnTo>
                    <a:pt x="3890" y="7984"/>
                  </a:lnTo>
                  <a:lnTo>
                    <a:pt x="3941" y="7679"/>
                  </a:lnTo>
                  <a:lnTo>
                    <a:pt x="4017" y="7399"/>
                  </a:lnTo>
                  <a:lnTo>
                    <a:pt x="4119" y="7119"/>
                  </a:lnTo>
                  <a:lnTo>
                    <a:pt x="4246" y="6865"/>
                  </a:lnTo>
                  <a:lnTo>
                    <a:pt x="4399" y="6611"/>
                  </a:lnTo>
                  <a:lnTo>
                    <a:pt x="4577" y="6357"/>
                  </a:lnTo>
                  <a:lnTo>
                    <a:pt x="4780" y="6153"/>
                  </a:lnTo>
                  <a:lnTo>
                    <a:pt x="4983" y="5950"/>
                  </a:lnTo>
                  <a:lnTo>
                    <a:pt x="5212" y="5772"/>
                  </a:lnTo>
                  <a:lnTo>
                    <a:pt x="5467" y="5619"/>
                  </a:lnTo>
                  <a:lnTo>
                    <a:pt x="5746" y="5492"/>
                  </a:lnTo>
                  <a:lnTo>
                    <a:pt x="6026" y="5390"/>
                  </a:lnTo>
                  <a:lnTo>
                    <a:pt x="6306" y="5314"/>
                  </a:lnTo>
                  <a:lnTo>
                    <a:pt x="6611" y="5289"/>
                  </a:lnTo>
                  <a:lnTo>
                    <a:pt x="6916" y="5263"/>
                  </a:lnTo>
                  <a:close/>
                  <a:moveTo>
                    <a:pt x="4297" y="10653"/>
                  </a:moveTo>
                  <a:lnTo>
                    <a:pt x="4577" y="10908"/>
                  </a:lnTo>
                  <a:lnTo>
                    <a:pt x="3890" y="11594"/>
                  </a:lnTo>
                  <a:lnTo>
                    <a:pt x="3611" y="11340"/>
                  </a:lnTo>
                  <a:lnTo>
                    <a:pt x="4297" y="10653"/>
                  </a:lnTo>
                  <a:close/>
                  <a:moveTo>
                    <a:pt x="3127" y="11543"/>
                  </a:moveTo>
                  <a:lnTo>
                    <a:pt x="3687" y="12103"/>
                  </a:lnTo>
                  <a:lnTo>
                    <a:pt x="3458" y="12331"/>
                  </a:lnTo>
                  <a:lnTo>
                    <a:pt x="2873" y="11772"/>
                  </a:lnTo>
                  <a:lnTo>
                    <a:pt x="3127" y="11543"/>
                  </a:lnTo>
                  <a:close/>
                  <a:moveTo>
                    <a:pt x="9382" y="13399"/>
                  </a:moveTo>
                  <a:lnTo>
                    <a:pt x="9941" y="13781"/>
                  </a:lnTo>
                  <a:lnTo>
                    <a:pt x="8848" y="13781"/>
                  </a:lnTo>
                  <a:lnTo>
                    <a:pt x="9382" y="13399"/>
                  </a:lnTo>
                  <a:close/>
                  <a:moveTo>
                    <a:pt x="2543" y="12128"/>
                  </a:moveTo>
                  <a:lnTo>
                    <a:pt x="3102" y="12687"/>
                  </a:lnTo>
                  <a:lnTo>
                    <a:pt x="1119" y="14670"/>
                  </a:lnTo>
                  <a:lnTo>
                    <a:pt x="534" y="14111"/>
                  </a:lnTo>
                  <a:lnTo>
                    <a:pt x="2543" y="12128"/>
                  </a:lnTo>
                  <a:close/>
                  <a:moveTo>
                    <a:pt x="9153" y="14289"/>
                  </a:moveTo>
                  <a:lnTo>
                    <a:pt x="9153" y="14721"/>
                  </a:lnTo>
                  <a:lnTo>
                    <a:pt x="7831" y="14721"/>
                  </a:lnTo>
                  <a:lnTo>
                    <a:pt x="8034" y="14492"/>
                  </a:lnTo>
                  <a:lnTo>
                    <a:pt x="8238" y="14289"/>
                  </a:lnTo>
                  <a:close/>
                  <a:moveTo>
                    <a:pt x="11213" y="14289"/>
                  </a:moveTo>
                  <a:lnTo>
                    <a:pt x="11391" y="14492"/>
                  </a:lnTo>
                  <a:lnTo>
                    <a:pt x="11543" y="14721"/>
                  </a:lnTo>
                  <a:lnTo>
                    <a:pt x="9636" y="14721"/>
                  </a:lnTo>
                  <a:lnTo>
                    <a:pt x="9636" y="14289"/>
                  </a:lnTo>
                  <a:close/>
                  <a:moveTo>
                    <a:pt x="8670" y="11340"/>
                  </a:moveTo>
                  <a:lnTo>
                    <a:pt x="9331" y="11797"/>
                  </a:lnTo>
                  <a:lnTo>
                    <a:pt x="10018" y="12255"/>
                  </a:lnTo>
                  <a:lnTo>
                    <a:pt x="10679" y="12738"/>
                  </a:lnTo>
                  <a:lnTo>
                    <a:pt x="11009" y="12992"/>
                  </a:lnTo>
                  <a:lnTo>
                    <a:pt x="11314" y="13247"/>
                  </a:lnTo>
                  <a:lnTo>
                    <a:pt x="11619" y="13526"/>
                  </a:lnTo>
                  <a:lnTo>
                    <a:pt x="11874" y="13831"/>
                  </a:lnTo>
                  <a:lnTo>
                    <a:pt x="12128" y="14137"/>
                  </a:lnTo>
                  <a:lnTo>
                    <a:pt x="12331" y="14492"/>
                  </a:lnTo>
                  <a:lnTo>
                    <a:pt x="12535" y="14848"/>
                  </a:lnTo>
                  <a:lnTo>
                    <a:pt x="12662" y="15230"/>
                  </a:lnTo>
                  <a:lnTo>
                    <a:pt x="12764" y="15662"/>
                  </a:lnTo>
                  <a:lnTo>
                    <a:pt x="12814" y="16120"/>
                  </a:lnTo>
                  <a:lnTo>
                    <a:pt x="12001" y="16120"/>
                  </a:lnTo>
                  <a:lnTo>
                    <a:pt x="11975" y="15865"/>
                  </a:lnTo>
                  <a:lnTo>
                    <a:pt x="11924" y="15637"/>
                  </a:lnTo>
                  <a:lnTo>
                    <a:pt x="11874" y="15433"/>
                  </a:lnTo>
                  <a:lnTo>
                    <a:pt x="11797" y="15204"/>
                  </a:lnTo>
                  <a:lnTo>
                    <a:pt x="11950" y="15204"/>
                  </a:lnTo>
                  <a:lnTo>
                    <a:pt x="12026" y="15179"/>
                  </a:lnTo>
                  <a:lnTo>
                    <a:pt x="12077" y="15128"/>
                  </a:lnTo>
                  <a:lnTo>
                    <a:pt x="12128" y="15052"/>
                  </a:lnTo>
                  <a:lnTo>
                    <a:pt x="12153" y="15001"/>
                  </a:lnTo>
                  <a:lnTo>
                    <a:pt x="12179" y="14925"/>
                  </a:lnTo>
                  <a:lnTo>
                    <a:pt x="12153" y="14848"/>
                  </a:lnTo>
                  <a:lnTo>
                    <a:pt x="12128" y="14772"/>
                  </a:lnTo>
                  <a:lnTo>
                    <a:pt x="12001" y="14543"/>
                  </a:lnTo>
                  <a:lnTo>
                    <a:pt x="11874" y="14315"/>
                  </a:lnTo>
                  <a:lnTo>
                    <a:pt x="11696" y="14111"/>
                  </a:lnTo>
                  <a:lnTo>
                    <a:pt x="11518" y="13882"/>
                  </a:lnTo>
                  <a:lnTo>
                    <a:pt x="11416" y="13806"/>
                  </a:lnTo>
                  <a:lnTo>
                    <a:pt x="11289" y="13781"/>
                  </a:lnTo>
                  <a:lnTo>
                    <a:pt x="10730" y="13781"/>
                  </a:lnTo>
                  <a:lnTo>
                    <a:pt x="10399" y="13526"/>
                  </a:lnTo>
                  <a:lnTo>
                    <a:pt x="10043" y="13272"/>
                  </a:lnTo>
                  <a:lnTo>
                    <a:pt x="9306" y="12764"/>
                  </a:lnTo>
                  <a:lnTo>
                    <a:pt x="8543" y="12230"/>
                  </a:lnTo>
                  <a:lnTo>
                    <a:pt x="8162" y="11975"/>
                  </a:lnTo>
                  <a:lnTo>
                    <a:pt x="7806" y="11696"/>
                  </a:lnTo>
                  <a:lnTo>
                    <a:pt x="8034" y="11645"/>
                  </a:lnTo>
                  <a:lnTo>
                    <a:pt x="8263" y="11569"/>
                  </a:lnTo>
                  <a:lnTo>
                    <a:pt x="8467" y="11467"/>
                  </a:lnTo>
                  <a:lnTo>
                    <a:pt x="8670" y="11340"/>
                  </a:lnTo>
                  <a:close/>
                  <a:moveTo>
                    <a:pt x="5746" y="0"/>
                  </a:moveTo>
                  <a:lnTo>
                    <a:pt x="5645" y="26"/>
                  </a:lnTo>
                  <a:lnTo>
                    <a:pt x="5543" y="77"/>
                  </a:lnTo>
                  <a:lnTo>
                    <a:pt x="5492" y="178"/>
                  </a:lnTo>
                  <a:lnTo>
                    <a:pt x="5467" y="280"/>
                  </a:lnTo>
                  <a:lnTo>
                    <a:pt x="5492" y="611"/>
                  </a:lnTo>
                  <a:lnTo>
                    <a:pt x="5517" y="941"/>
                  </a:lnTo>
                  <a:lnTo>
                    <a:pt x="5594" y="1272"/>
                  </a:lnTo>
                  <a:lnTo>
                    <a:pt x="5670" y="1577"/>
                  </a:lnTo>
                  <a:lnTo>
                    <a:pt x="5772" y="1882"/>
                  </a:lnTo>
                  <a:lnTo>
                    <a:pt x="5924" y="2187"/>
                  </a:lnTo>
                  <a:lnTo>
                    <a:pt x="6077" y="2467"/>
                  </a:lnTo>
                  <a:lnTo>
                    <a:pt x="6255" y="2746"/>
                  </a:lnTo>
                  <a:lnTo>
                    <a:pt x="6331" y="2797"/>
                  </a:lnTo>
                  <a:lnTo>
                    <a:pt x="6407" y="2848"/>
                  </a:lnTo>
                  <a:lnTo>
                    <a:pt x="6509" y="2848"/>
                  </a:lnTo>
                  <a:lnTo>
                    <a:pt x="6585" y="2797"/>
                  </a:lnTo>
                  <a:lnTo>
                    <a:pt x="6662" y="2721"/>
                  </a:lnTo>
                  <a:lnTo>
                    <a:pt x="6687" y="2645"/>
                  </a:lnTo>
                  <a:lnTo>
                    <a:pt x="6687" y="2543"/>
                  </a:lnTo>
                  <a:lnTo>
                    <a:pt x="6662" y="2467"/>
                  </a:lnTo>
                  <a:lnTo>
                    <a:pt x="6509" y="2238"/>
                  </a:lnTo>
                  <a:lnTo>
                    <a:pt x="6382" y="2009"/>
                  </a:lnTo>
                  <a:lnTo>
                    <a:pt x="6255" y="1780"/>
                  </a:lnTo>
                  <a:lnTo>
                    <a:pt x="6178" y="1526"/>
                  </a:lnTo>
                  <a:lnTo>
                    <a:pt x="6102" y="1272"/>
                  </a:lnTo>
                  <a:lnTo>
                    <a:pt x="6026" y="1017"/>
                  </a:lnTo>
                  <a:lnTo>
                    <a:pt x="6000" y="763"/>
                  </a:lnTo>
                  <a:lnTo>
                    <a:pt x="5975" y="483"/>
                  </a:lnTo>
                  <a:lnTo>
                    <a:pt x="6789" y="483"/>
                  </a:lnTo>
                  <a:lnTo>
                    <a:pt x="6814" y="789"/>
                  </a:lnTo>
                  <a:lnTo>
                    <a:pt x="6890" y="1068"/>
                  </a:lnTo>
                  <a:lnTo>
                    <a:pt x="6967" y="1348"/>
                  </a:lnTo>
                  <a:lnTo>
                    <a:pt x="7068" y="1602"/>
                  </a:lnTo>
                  <a:lnTo>
                    <a:pt x="7221" y="1831"/>
                  </a:lnTo>
                  <a:lnTo>
                    <a:pt x="7373" y="2060"/>
                  </a:lnTo>
                  <a:lnTo>
                    <a:pt x="7551" y="2289"/>
                  </a:lnTo>
                  <a:lnTo>
                    <a:pt x="7729" y="2492"/>
                  </a:lnTo>
                  <a:lnTo>
                    <a:pt x="8136" y="2873"/>
                  </a:lnTo>
                  <a:lnTo>
                    <a:pt x="8619" y="3255"/>
                  </a:lnTo>
                  <a:lnTo>
                    <a:pt x="9102" y="3585"/>
                  </a:lnTo>
                  <a:lnTo>
                    <a:pt x="9611" y="3941"/>
                  </a:lnTo>
                  <a:lnTo>
                    <a:pt x="10196" y="4323"/>
                  </a:lnTo>
                  <a:lnTo>
                    <a:pt x="10755" y="4729"/>
                  </a:lnTo>
                  <a:lnTo>
                    <a:pt x="11289" y="5162"/>
                  </a:lnTo>
                  <a:lnTo>
                    <a:pt x="11543" y="5416"/>
                  </a:lnTo>
                  <a:lnTo>
                    <a:pt x="11772" y="5645"/>
                  </a:lnTo>
                  <a:lnTo>
                    <a:pt x="12001" y="5924"/>
                  </a:lnTo>
                  <a:lnTo>
                    <a:pt x="12204" y="6204"/>
                  </a:lnTo>
                  <a:lnTo>
                    <a:pt x="12382" y="6509"/>
                  </a:lnTo>
                  <a:lnTo>
                    <a:pt x="12535" y="6814"/>
                  </a:lnTo>
                  <a:lnTo>
                    <a:pt x="12662" y="7145"/>
                  </a:lnTo>
                  <a:lnTo>
                    <a:pt x="12738" y="7501"/>
                  </a:lnTo>
                  <a:lnTo>
                    <a:pt x="12789" y="7882"/>
                  </a:lnTo>
                  <a:lnTo>
                    <a:pt x="12814" y="8289"/>
                  </a:lnTo>
                  <a:lnTo>
                    <a:pt x="12814" y="8619"/>
                  </a:lnTo>
                  <a:lnTo>
                    <a:pt x="12764" y="8950"/>
                  </a:lnTo>
                  <a:lnTo>
                    <a:pt x="12713" y="9230"/>
                  </a:lnTo>
                  <a:lnTo>
                    <a:pt x="12636" y="9509"/>
                  </a:lnTo>
                  <a:lnTo>
                    <a:pt x="12535" y="9789"/>
                  </a:lnTo>
                  <a:lnTo>
                    <a:pt x="12408" y="10043"/>
                  </a:lnTo>
                  <a:lnTo>
                    <a:pt x="12280" y="10272"/>
                  </a:lnTo>
                  <a:lnTo>
                    <a:pt x="12128" y="10501"/>
                  </a:lnTo>
                  <a:lnTo>
                    <a:pt x="11975" y="10730"/>
                  </a:lnTo>
                  <a:lnTo>
                    <a:pt x="11797" y="10933"/>
                  </a:lnTo>
                  <a:lnTo>
                    <a:pt x="11416" y="11340"/>
                  </a:lnTo>
                  <a:lnTo>
                    <a:pt x="10984" y="11696"/>
                  </a:lnTo>
                  <a:lnTo>
                    <a:pt x="10552" y="12026"/>
                  </a:lnTo>
                  <a:lnTo>
                    <a:pt x="9814" y="11543"/>
                  </a:lnTo>
                  <a:lnTo>
                    <a:pt x="10272" y="11213"/>
                  </a:lnTo>
                  <a:lnTo>
                    <a:pt x="10679" y="10882"/>
                  </a:lnTo>
                  <a:lnTo>
                    <a:pt x="11060" y="10526"/>
                  </a:lnTo>
                  <a:lnTo>
                    <a:pt x="11391" y="10170"/>
                  </a:lnTo>
                  <a:lnTo>
                    <a:pt x="11518" y="9967"/>
                  </a:lnTo>
                  <a:lnTo>
                    <a:pt x="11645" y="9763"/>
                  </a:lnTo>
                  <a:lnTo>
                    <a:pt x="11747" y="9560"/>
                  </a:lnTo>
                  <a:lnTo>
                    <a:pt x="11848" y="9331"/>
                  </a:lnTo>
                  <a:lnTo>
                    <a:pt x="11924" y="9077"/>
                  </a:lnTo>
                  <a:lnTo>
                    <a:pt x="11975" y="8848"/>
                  </a:lnTo>
                  <a:lnTo>
                    <a:pt x="12001" y="8569"/>
                  </a:lnTo>
                  <a:lnTo>
                    <a:pt x="12001" y="8289"/>
                  </a:lnTo>
                  <a:lnTo>
                    <a:pt x="12001" y="8060"/>
                  </a:lnTo>
                  <a:lnTo>
                    <a:pt x="11975" y="7831"/>
                  </a:lnTo>
                  <a:lnTo>
                    <a:pt x="11950" y="7628"/>
                  </a:lnTo>
                  <a:lnTo>
                    <a:pt x="11874" y="7424"/>
                  </a:lnTo>
                  <a:lnTo>
                    <a:pt x="11823" y="7221"/>
                  </a:lnTo>
                  <a:lnTo>
                    <a:pt x="11747" y="7018"/>
                  </a:lnTo>
                  <a:lnTo>
                    <a:pt x="11543" y="6662"/>
                  </a:lnTo>
                  <a:lnTo>
                    <a:pt x="11289" y="6331"/>
                  </a:lnTo>
                  <a:lnTo>
                    <a:pt x="11009" y="6026"/>
                  </a:lnTo>
                  <a:lnTo>
                    <a:pt x="10704" y="5721"/>
                  </a:lnTo>
                  <a:lnTo>
                    <a:pt x="10374" y="5441"/>
                  </a:lnTo>
                  <a:lnTo>
                    <a:pt x="10018" y="5187"/>
                  </a:lnTo>
                  <a:lnTo>
                    <a:pt x="9636" y="4933"/>
                  </a:lnTo>
                  <a:lnTo>
                    <a:pt x="8848" y="4399"/>
                  </a:lnTo>
                  <a:lnTo>
                    <a:pt x="8085" y="3865"/>
                  </a:lnTo>
                  <a:lnTo>
                    <a:pt x="7729" y="3585"/>
                  </a:lnTo>
                  <a:lnTo>
                    <a:pt x="7373" y="3280"/>
                  </a:lnTo>
                  <a:lnTo>
                    <a:pt x="7297" y="3229"/>
                  </a:lnTo>
                  <a:lnTo>
                    <a:pt x="7195" y="3204"/>
                  </a:lnTo>
                  <a:lnTo>
                    <a:pt x="7094" y="3229"/>
                  </a:lnTo>
                  <a:lnTo>
                    <a:pt x="7017" y="3280"/>
                  </a:lnTo>
                  <a:lnTo>
                    <a:pt x="6967" y="3356"/>
                  </a:lnTo>
                  <a:lnTo>
                    <a:pt x="6967" y="3458"/>
                  </a:lnTo>
                  <a:lnTo>
                    <a:pt x="6992" y="3534"/>
                  </a:lnTo>
                  <a:lnTo>
                    <a:pt x="7043" y="3636"/>
                  </a:lnTo>
                  <a:lnTo>
                    <a:pt x="7424" y="3967"/>
                  </a:lnTo>
                  <a:lnTo>
                    <a:pt x="7831" y="4272"/>
                  </a:lnTo>
                  <a:lnTo>
                    <a:pt x="7475" y="4526"/>
                  </a:lnTo>
                  <a:lnTo>
                    <a:pt x="7195" y="4780"/>
                  </a:lnTo>
                  <a:lnTo>
                    <a:pt x="6814" y="4780"/>
                  </a:lnTo>
                  <a:lnTo>
                    <a:pt x="6433" y="4806"/>
                  </a:lnTo>
                  <a:lnTo>
                    <a:pt x="6077" y="4882"/>
                  </a:lnTo>
                  <a:lnTo>
                    <a:pt x="5721" y="4984"/>
                  </a:lnTo>
                  <a:lnTo>
                    <a:pt x="5390" y="5111"/>
                  </a:lnTo>
                  <a:lnTo>
                    <a:pt x="5085" y="5289"/>
                  </a:lnTo>
                  <a:lnTo>
                    <a:pt x="4806" y="5492"/>
                  </a:lnTo>
                  <a:lnTo>
                    <a:pt x="4526" y="5721"/>
                  </a:lnTo>
                  <a:lnTo>
                    <a:pt x="4272" y="5975"/>
                  </a:lnTo>
                  <a:lnTo>
                    <a:pt x="4068" y="6255"/>
                  </a:lnTo>
                  <a:lnTo>
                    <a:pt x="3865" y="6560"/>
                  </a:lnTo>
                  <a:lnTo>
                    <a:pt x="3712" y="6865"/>
                  </a:lnTo>
                  <a:lnTo>
                    <a:pt x="3585" y="7196"/>
                  </a:lnTo>
                  <a:lnTo>
                    <a:pt x="3483" y="7552"/>
                  </a:lnTo>
                  <a:lnTo>
                    <a:pt x="3407" y="7933"/>
                  </a:lnTo>
                  <a:lnTo>
                    <a:pt x="3407" y="8289"/>
                  </a:lnTo>
                  <a:lnTo>
                    <a:pt x="3407" y="8569"/>
                  </a:lnTo>
                  <a:lnTo>
                    <a:pt x="3433" y="8848"/>
                  </a:lnTo>
                  <a:lnTo>
                    <a:pt x="3483" y="9102"/>
                  </a:lnTo>
                  <a:lnTo>
                    <a:pt x="3560" y="9357"/>
                  </a:lnTo>
                  <a:lnTo>
                    <a:pt x="3636" y="9586"/>
                  </a:lnTo>
                  <a:lnTo>
                    <a:pt x="3738" y="9840"/>
                  </a:lnTo>
                  <a:lnTo>
                    <a:pt x="3865" y="10043"/>
                  </a:lnTo>
                  <a:lnTo>
                    <a:pt x="3992" y="10272"/>
                  </a:lnTo>
                  <a:lnTo>
                    <a:pt x="3255" y="11009"/>
                  </a:lnTo>
                  <a:lnTo>
                    <a:pt x="3178" y="10984"/>
                  </a:lnTo>
                  <a:lnTo>
                    <a:pt x="3077" y="10984"/>
                  </a:lnTo>
                  <a:lnTo>
                    <a:pt x="2975" y="11009"/>
                  </a:lnTo>
                  <a:lnTo>
                    <a:pt x="2899" y="11086"/>
                  </a:lnTo>
                  <a:lnTo>
                    <a:pt x="2517" y="11442"/>
                  </a:lnTo>
                  <a:lnTo>
                    <a:pt x="2466" y="11416"/>
                  </a:lnTo>
                  <a:lnTo>
                    <a:pt x="2390" y="11416"/>
                  </a:lnTo>
                  <a:lnTo>
                    <a:pt x="2314" y="11442"/>
                  </a:lnTo>
                  <a:lnTo>
                    <a:pt x="2263" y="11492"/>
                  </a:lnTo>
                  <a:lnTo>
                    <a:pt x="2212" y="11543"/>
                  </a:lnTo>
                  <a:lnTo>
                    <a:pt x="2187" y="11619"/>
                  </a:lnTo>
                  <a:lnTo>
                    <a:pt x="2187" y="11696"/>
                  </a:lnTo>
                  <a:lnTo>
                    <a:pt x="2212" y="11772"/>
                  </a:lnTo>
                  <a:lnTo>
                    <a:pt x="76" y="13882"/>
                  </a:lnTo>
                  <a:lnTo>
                    <a:pt x="26" y="13984"/>
                  </a:lnTo>
                  <a:lnTo>
                    <a:pt x="0" y="14111"/>
                  </a:lnTo>
                  <a:lnTo>
                    <a:pt x="26" y="14238"/>
                  </a:lnTo>
                  <a:lnTo>
                    <a:pt x="76" y="14340"/>
                  </a:lnTo>
                  <a:lnTo>
                    <a:pt x="890" y="15128"/>
                  </a:lnTo>
                  <a:lnTo>
                    <a:pt x="992" y="15204"/>
                  </a:lnTo>
                  <a:lnTo>
                    <a:pt x="1119" y="15230"/>
                  </a:lnTo>
                  <a:lnTo>
                    <a:pt x="1221" y="15204"/>
                  </a:lnTo>
                  <a:lnTo>
                    <a:pt x="1348" y="15128"/>
                  </a:lnTo>
                  <a:lnTo>
                    <a:pt x="3458" y="13018"/>
                  </a:lnTo>
                  <a:lnTo>
                    <a:pt x="3611" y="13018"/>
                  </a:lnTo>
                  <a:lnTo>
                    <a:pt x="3661" y="12992"/>
                  </a:lnTo>
                  <a:lnTo>
                    <a:pt x="3738" y="12967"/>
                  </a:lnTo>
                  <a:lnTo>
                    <a:pt x="3763" y="12891"/>
                  </a:lnTo>
                  <a:lnTo>
                    <a:pt x="3789" y="12840"/>
                  </a:lnTo>
                  <a:lnTo>
                    <a:pt x="3789" y="12764"/>
                  </a:lnTo>
                  <a:lnTo>
                    <a:pt x="3789" y="12687"/>
                  </a:lnTo>
                  <a:lnTo>
                    <a:pt x="4144" y="12331"/>
                  </a:lnTo>
                  <a:lnTo>
                    <a:pt x="4195" y="12255"/>
                  </a:lnTo>
                  <a:lnTo>
                    <a:pt x="4246" y="12153"/>
                  </a:lnTo>
                  <a:lnTo>
                    <a:pt x="4246" y="12052"/>
                  </a:lnTo>
                  <a:lnTo>
                    <a:pt x="4221" y="11950"/>
                  </a:lnTo>
                  <a:lnTo>
                    <a:pt x="4958" y="11213"/>
                  </a:lnTo>
                  <a:lnTo>
                    <a:pt x="5212" y="11365"/>
                  </a:lnTo>
                  <a:lnTo>
                    <a:pt x="5467" y="11518"/>
                  </a:lnTo>
                  <a:lnTo>
                    <a:pt x="5746" y="11619"/>
                  </a:lnTo>
                  <a:lnTo>
                    <a:pt x="6026" y="11696"/>
                  </a:lnTo>
                  <a:lnTo>
                    <a:pt x="6306" y="11772"/>
                  </a:lnTo>
                  <a:lnTo>
                    <a:pt x="6585" y="11797"/>
                  </a:lnTo>
                  <a:lnTo>
                    <a:pt x="6890" y="11823"/>
                  </a:lnTo>
                  <a:lnTo>
                    <a:pt x="7195" y="11823"/>
                  </a:lnTo>
                  <a:lnTo>
                    <a:pt x="7501" y="12077"/>
                  </a:lnTo>
                  <a:lnTo>
                    <a:pt x="7831" y="12331"/>
                  </a:lnTo>
                  <a:lnTo>
                    <a:pt x="7348" y="12713"/>
                  </a:lnTo>
                  <a:lnTo>
                    <a:pt x="6865" y="13145"/>
                  </a:lnTo>
                  <a:lnTo>
                    <a:pt x="6636" y="13374"/>
                  </a:lnTo>
                  <a:lnTo>
                    <a:pt x="6433" y="13628"/>
                  </a:lnTo>
                  <a:lnTo>
                    <a:pt x="6229" y="13908"/>
                  </a:lnTo>
                  <a:lnTo>
                    <a:pt x="6051" y="14187"/>
                  </a:lnTo>
                  <a:lnTo>
                    <a:pt x="6000" y="14289"/>
                  </a:lnTo>
                  <a:lnTo>
                    <a:pt x="6026" y="14365"/>
                  </a:lnTo>
                  <a:lnTo>
                    <a:pt x="6051" y="14467"/>
                  </a:lnTo>
                  <a:lnTo>
                    <a:pt x="6128" y="14518"/>
                  </a:lnTo>
                  <a:lnTo>
                    <a:pt x="6229" y="14543"/>
                  </a:lnTo>
                  <a:lnTo>
                    <a:pt x="6306" y="14543"/>
                  </a:lnTo>
                  <a:lnTo>
                    <a:pt x="6407" y="14518"/>
                  </a:lnTo>
                  <a:lnTo>
                    <a:pt x="6458" y="14442"/>
                  </a:lnTo>
                  <a:lnTo>
                    <a:pt x="6636" y="14162"/>
                  </a:lnTo>
                  <a:lnTo>
                    <a:pt x="6840" y="13882"/>
                  </a:lnTo>
                  <a:lnTo>
                    <a:pt x="7043" y="13653"/>
                  </a:lnTo>
                  <a:lnTo>
                    <a:pt x="7272" y="13425"/>
                  </a:lnTo>
                  <a:lnTo>
                    <a:pt x="7755" y="12992"/>
                  </a:lnTo>
                  <a:lnTo>
                    <a:pt x="8238" y="12636"/>
                  </a:lnTo>
                  <a:lnTo>
                    <a:pt x="8950" y="13120"/>
                  </a:lnTo>
                  <a:lnTo>
                    <a:pt x="8467" y="13475"/>
                  </a:lnTo>
                  <a:lnTo>
                    <a:pt x="8009" y="13857"/>
                  </a:lnTo>
                  <a:lnTo>
                    <a:pt x="7984" y="13857"/>
                  </a:lnTo>
                  <a:lnTo>
                    <a:pt x="7755" y="14086"/>
                  </a:lnTo>
                  <a:lnTo>
                    <a:pt x="7526" y="14340"/>
                  </a:lnTo>
                  <a:lnTo>
                    <a:pt x="7323" y="14594"/>
                  </a:lnTo>
                  <a:lnTo>
                    <a:pt x="7145" y="14848"/>
                  </a:lnTo>
                  <a:lnTo>
                    <a:pt x="7017" y="15128"/>
                  </a:lnTo>
                  <a:lnTo>
                    <a:pt x="6890" y="15433"/>
                  </a:lnTo>
                  <a:lnTo>
                    <a:pt x="6814" y="15764"/>
                  </a:lnTo>
                  <a:lnTo>
                    <a:pt x="6789" y="16120"/>
                  </a:lnTo>
                  <a:lnTo>
                    <a:pt x="5975" y="16120"/>
                  </a:lnTo>
                  <a:lnTo>
                    <a:pt x="6000" y="15764"/>
                  </a:lnTo>
                  <a:lnTo>
                    <a:pt x="6051" y="15433"/>
                  </a:lnTo>
                  <a:lnTo>
                    <a:pt x="6077" y="15331"/>
                  </a:lnTo>
                  <a:lnTo>
                    <a:pt x="6026" y="15255"/>
                  </a:lnTo>
                  <a:lnTo>
                    <a:pt x="5975" y="15179"/>
                  </a:lnTo>
                  <a:lnTo>
                    <a:pt x="5873" y="15154"/>
                  </a:lnTo>
                  <a:lnTo>
                    <a:pt x="5797" y="15154"/>
                  </a:lnTo>
                  <a:lnTo>
                    <a:pt x="5695" y="15179"/>
                  </a:lnTo>
                  <a:lnTo>
                    <a:pt x="5619" y="15230"/>
                  </a:lnTo>
                  <a:lnTo>
                    <a:pt x="5594" y="15331"/>
                  </a:lnTo>
                  <a:lnTo>
                    <a:pt x="5517" y="15815"/>
                  </a:lnTo>
                  <a:lnTo>
                    <a:pt x="5467" y="16323"/>
                  </a:lnTo>
                  <a:lnTo>
                    <a:pt x="5492" y="16425"/>
                  </a:lnTo>
                  <a:lnTo>
                    <a:pt x="5543" y="16526"/>
                  </a:lnTo>
                  <a:lnTo>
                    <a:pt x="5645" y="16577"/>
                  </a:lnTo>
                  <a:lnTo>
                    <a:pt x="5746" y="16603"/>
                  </a:lnTo>
                  <a:lnTo>
                    <a:pt x="6992" y="16603"/>
                  </a:lnTo>
                  <a:lnTo>
                    <a:pt x="7094" y="16577"/>
                  </a:lnTo>
                  <a:lnTo>
                    <a:pt x="7170" y="16526"/>
                  </a:lnTo>
                  <a:lnTo>
                    <a:pt x="7246" y="16425"/>
                  </a:lnTo>
                  <a:lnTo>
                    <a:pt x="7246" y="16323"/>
                  </a:lnTo>
                  <a:lnTo>
                    <a:pt x="7272" y="16018"/>
                  </a:lnTo>
                  <a:lnTo>
                    <a:pt x="7323" y="15738"/>
                  </a:lnTo>
                  <a:lnTo>
                    <a:pt x="7399" y="15459"/>
                  </a:lnTo>
                  <a:lnTo>
                    <a:pt x="7526" y="15204"/>
                  </a:lnTo>
                  <a:lnTo>
                    <a:pt x="11263" y="15204"/>
                  </a:lnTo>
                  <a:lnTo>
                    <a:pt x="11365" y="15459"/>
                  </a:lnTo>
                  <a:lnTo>
                    <a:pt x="11467" y="15738"/>
                  </a:lnTo>
                  <a:lnTo>
                    <a:pt x="11518" y="16018"/>
                  </a:lnTo>
                  <a:lnTo>
                    <a:pt x="11518" y="16323"/>
                  </a:lnTo>
                  <a:lnTo>
                    <a:pt x="11543" y="16425"/>
                  </a:lnTo>
                  <a:lnTo>
                    <a:pt x="11594" y="16526"/>
                  </a:lnTo>
                  <a:lnTo>
                    <a:pt x="11696" y="16577"/>
                  </a:lnTo>
                  <a:lnTo>
                    <a:pt x="11797" y="16603"/>
                  </a:lnTo>
                  <a:lnTo>
                    <a:pt x="13043" y="16603"/>
                  </a:lnTo>
                  <a:lnTo>
                    <a:pt x="13145" y="16577"/>
                  </a:lnTo>
                  <a:lnTo>
                    <a:pt x="13221" y="16526"/>
                  </a:lnTo>
                  <a:lnTo>
                    <a:pt x="13297" y="16425"/>
                  </a:lnTo>
                  <a:lnTo>
                    <a:pt x="13297" y="16323"/>
                  </a:lnTo>
                  <a:lnTo>
                    <a:pt x="13297" y="15916"/>
                  </a:lnTo>
                  <a:lnTo>
                    <a:pt x="13221" y="15509"/>
                  </a:lnTo>
                  <a:lnTo>
                    <a:pt x="13145" y="15128"/>
                  </a:lnTo>
                  <a:lnTo>
                    <a:pt x="13018" y="14772"/>
                  </a:lnTo>
                  <a:lnTo>
                    <a:pt x="12865" y="14416"/>
                  </a:lnTo>
                  <a:lnTo>
                    <a:pt x="12662" y="14060"/>
                  </a:lnTo>
                  <a:lnTo>
                    <a:pt x="12433" y="13730"/>
                  </a:lnTo>
                  <a:lnTo>
                    <a:pt x="12153" y="13399"/>
                  </a:lnTo>
                  <a:lnTo>
                    <a:pt x="11874" y="13120"/>
                  </a:lnTo>
                  <a:lnTo>
                    <a:pt x="11594" y="12840"/>
                  </a:lnTo>
                  <a:lnTo>
                    <a:pt x="11289" y="12560"/>
                  </a:lnTo>
                  <a:lnTo>
                    <a:pt x="10958" y="12331"/>
                  </a:lnTo>
                  <a:lnTo>
                    <a:pt x="11340" y="12026"/>
                  </a:lnTo>
                  <a:lnTo>
                    <a:pt x="11747" y="11670"/>
                  </a:lnTo>
                  <a:lnTo>
                    <a:pt x="12128" y="11289"/>
                  </a:lnTo>
                  <a:lnTo>
                    <a:pt x="12306" y="11060"/>
                  </a:lnTo>
                  <a:lnTo>
                    <a:pt x="12484" y="10857"/>
                  </a:lnTo>
                  <a:lnTo>
                    <a:pt x="12687" y="10552"/>
                  </a:lnTo>
                  <a:lnTo>
                    <a:pt x="12840" y="10272"/>
                  </a:lnTo>
                  <a:lnTo>
                    <a:pt x="12992" y="9967"/>
                  </a:lnTo>
                  <a:lnTo>
                    <a:pt x="13094" y="9636"/>
                  </a:lnTo>
                  <a:lnTo>
                    <a:pt x="13196" y="9331"/>
                  </a:lnTo>
                  <a:lnTo>
                    <a:pt x="13247" y="9001"/>
                  </a:lnTo>
                  <a:lnTo>
                    <a:pt x="13297" y="8645"/>
                  </a:lnTo>
                  <a:lnTo>
                    <a:pt x="13297" y="8289"/>
                  </a:lnTo>
                  <a:lnTo>
                    <a:pt x="13297" y="7882"/>
                  </a:lnTo>
                  <a:lnTo>
                    <a:pt x="13247" y="7501"/>
                  </a:lnTo>
                  <a:lnTo>
                    <a:pt x="13145" y="7094"/>
                  </a:lnTo>
                  <a:lnTo>
                    <a:pt x="13018" y="6738"/>
                  </a:lnTo>
                  <a:lnTo>
                    <a:pt x="12865" y="6382"/>
                  </a:lnTo>
                  <a:lnTo>
                    <a:pt x="12662" y="6026"/>
                  </a:lnTo>
                  <a:lnTo>
                    <a:pt x="12433" y="5696"/>
                  </a:lnTo>
                  <a:lnTo>
                    <a:pt x="12179" y="5365"/>
                  </a:lnTo>
                  <a:lnTo>
                    <a:pt x="11899" y="5060"/>
                  </a:lnTo>
                  <a:lnTo>
                    <a:pt x="11594" y="4780"/>
                  </a:lnTo>
                  <a:lnTo>
                    <a:pt x="11289" y="4526"/>
                  </a:lnTo>
                  <a:lnTo>
                    <a:pt x="10958" y="4272"/>
                  </a:lnTo>
                  <a:lnTo>
                    <a:pt x="11340" y="3967"/>
                  </a:lnTo>
                  <a:lnTo>
                    <a:pt x="11747" y="3636"/>
                  </a:lnTo>
                  <a:lnTo>
                    <a:pt x="12128" y="3229"/>
                  </a:lnTo>
                  <a:lnTo>
                    <a:pt x="12306" y="3026"/>
                  </a:lnTo>
                  <a:lnTo>
                    <a:pt x="12484" y="2797"/>
                  </a:lnTo>
                  <a:lnTo>
                    <a:pt x="12662" y="2517"/>
                  </a:lnTo>
                  <a:lnTo>
                    <a:pt x="12840" y="2212"/>
                  </a:lnTo>
                  <a:lnTo>
                    <a:pt x="12992" y="1933"/>
                  </a:lnTo>
                  <a:lnTo>
                    <a:pt x="13094" y="1602"/>
                  </a:lnTo>
                  <a:lnTo>
                    <a:pt x="13196" y="1297"/>
                  </a:lnTo>
                  <a:lnTo>
                    <a:pt x="13247" y="967"/>
                  </a:lnTo>
                  <a:lnTo>
                    <a:pt x="13297" y="636"/>
                  </a:lnTo>
                  <a:lnTo>
                    <a:pt x="13297" y="280"/>
                  </a:lnTo>
                  <a:lnTo>
                    <a:pt x="13297" y="178"/>
                  </a:lnTo>
                  <a:lnTo>
                    <a:pt x="13221" y="77"/>
                  </a:lnTo>
                  <a:lnTo>
                    <a:pt x="13145" y="26"/>
                  </a:lnTo>
                  <a:lnTo>
                    <a:pt x="13043" y="0"/>
                  </a:lnTo>
                  <a:lnTo>
                    <a:pt x="11797" y="0"/>
                  </a:lnTo>
                  <a:lnTo>
                    <a:pt x="11696" y="26"/>
                  </a:lnTo>
                  <a:lnTo>
                    <a:pt x="11594" y="77"/>
                  </a:lnTo>
                  <a:lnTo>
                    <a:pt x="11543" y="178"/>
                  </a:lnTo>
                  <a:lnTo>
                    <a:pt x="11518" y="280"/>
                  </a:lnTo>
                  <a:lnTo>
                    <a:pt x="11518" y="585"/>
                  </a:lnTo>
                  <a:lnTo>
                    <a:pt x="11467" y="865"/>
                  </a:lnTo>
                  <a:lnTo>
                    <a:pt x="11365" y="1145"/>
                  </a:lnTo>
                  <a:lnTo>
                    <a:pt x="11263" y="1399"/>
                  </a:lnTo>
                  <a:lnTo>
                    <a:pt x="7526" y="1399"/>
                  </a:lnTo>
                  <a:lnTo>
                    <a:pt x="7399" y="1145"/>
                  </a:lnTo>
                  <a:lnTo>
                    <a:pt x="7323" y="865"/>
                  </a:lnTo>
                  <a:lnTo>
                    <a:pt x="7272" y="585"/>
                  </a:lnTo>
                  <a:lnTo>
                    <a:pt x="7246" y="280"/>
                  </a:lnTo>
                  <a:lnTo>
                    <a:pt x="7246" y="178"/>
                  </a:lnTo>
                  <a:lnTo>
                    <a:pt x="7170" y="77"/>
                  </a:lnTo>
                  <a:lnTo>
                    <a:pt x="7094" y="26"/>
                  </a:lnTo>
                  <a:lnTo>
                    <a:pt x="6992" y="0"/>
                  </a:lnTo>
                  <a:close/>
                </a:path>
              </a:pathLst>
            </a:custGeom>
            <a:solidFill>
              <a:srgbClr val="F58BA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g16c0b718f56_4_1019"/>
          <p:cNvSpPr txBox="1">
            <a:spLocks noGrp="1"/>
          </p:cNvSpPr>
          <p:nvPr>
            <p:ph type="title"/>
          </p:nvPr>
        </p:nvSpPr>
        <p:spPr>
          <a:xfrm>
            <a:off x="348650" y="363925"/>
            <a:ext cx="3351900" cy="1324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r>
              <a:rPr lang="en-US"/>
              <a:t>SOLUTION</a:t>
            </a:r>
            <a:endParaRPr/>
          </a:p>
        </p:txBody>
      </p:sp>
      <p:sp>
        <p:nvSpPr>
          <p:cNvPr id="2337" name="Google Shape;2337;g16c0b718f56_4_1019"/>
          <p:cNvSpPr txBox="1">
            <a:spLocks noGrp="1"/>
          </p:cNvSpPr>
          <p:nvPr>
            <p:ph type="subTitle" idx="1"/>
          </p:nvPr>
        </p:nvSpPr>
        <p:spPr>
          <a:xfrm>
            <a:off x="3903650" y="752550"/>
            <a:ext cx="7385700" cy="5607000"/>
          </a:xfrm>
          <a:prstGeom prst="rect">
            <a:avLst/>
          </a:prstGeom>
        </p:spPr>
        <p:txBody>
          <a:bodyPr spcFirstLastPara="1" wrap="square" lIns="121900" tIns="121900" rIns="121900" bIns="121900" anchor="ctr" anchorCtr="0">
            <a:noAutofit/>
          </a:bodyPr>
          <a:lstStyle/>
          <a:p>
            <a:pPr marL="457200" lvl="0" indent="-355600" algn="just" rtl="0">
              <a:spcBef>
                <a:spcPts val="0"/>
              </a:spcBef>
              <a:spcAft>
                <a:spcPts val="0"/>
              </a:spcAft>
              <a:buSzPts val="2000"/>
              <a:buChar char="●"/>
            </a:pPr>
            <a:r>
              <a:rPr lang="en-US"/>
              <a:t>We develop a re-writable and random-access DNA based storage architecture,</a:t>
            </a:r>
            <a:r>
              <a:rPr lang="en-US" sz="2100"/>
              <a:t> with built-in error correction used for selective information access and encoding.</a:t>
            </a:r>
            <a:endParaRPr sz="2100"/>
          </a:p>
          <a:p>
            <a:pPr marL="457200" lvl="0" indent="0" algn="just" rtl="0">
              <a:spcBef>
                <a:spcPts val="0"/>
              </a:spcBef>
              <a:spcAft>
                <a:spcPts val="0"/>
              </a:spcAft>
              <a:buNone/>
            </a:pPr>
            <a:endParaRPr sz="2100">
              <a:latin typeface="Arial"/>
              <a:ea typeface="Arial"/>
              <a:cs typeface="Arial"/>
              <a:sym typeface="Arial"/>
            </a:endParaRPr>
          </a:p>
          <a:p>
            <a:pPr marL="457200" lvl="0" indent="-361950" algn="just" rtl="0">
              <a:spcBef>
                <a:spcPts val="0"/>
              </a:spcBef>
              <a:spcAft>
                <a:spcPts val="0"/>
              </a:spcAft>
              <a:buSzPts val="2100"/>
              <a:buFont typeface="Arial"/>
              <a:buChar char="●"/>
            </a:pPr>
            <a:r>
              <a:rPr lang="en-US" sz="2100">
                <a:latin typeface="Arial"/>
                <a:ea typeface="Arial"/>
                <a:cs typeface="Arial"/>
                <a:sym typeface="Arial"/>
              </a:rPr>
              <a:t>The Addresses contained in the DNA strings are uncorrelated to each other.</a:t>
            </a:r>
            <a:endParaRPr sz="2100">
              <a:latin typeface="Arial"/>
              <a:ea typeface="Arial"/>
              <a:cs typeface="Arial"/>
              <a:sym typeface="Arial"/>
            </a:endParaRPr>
          </a:p>
          <a:p>
            <a:pPr marL="457200" lvl="0" indent="0" algn="just" rtl="0">
              <a:spcBef>
                <a:spcPts val="0"/>
              </a:spcBef>
              <a:spcAft>
                <a:spcPts val="0"/>
              </a:spcAft>
              <a:buNone/>
            </a:pPr>
            <a:endParaRPr sz="2100">
              <a:latin typeface="Arial"/>
              <a:ea typeface="Arial"/>
              <a:cs typeface="Arial"/>
              <a:sym typeface="Arial"/>
            </a:endParaRPr>
          </a:p>
          <a:p>
            <a:pPr marL="457200" lvl="0" indent="-361950" algn="just" rtl="0">
              <a:spcBef>
                <a:spcPts val="0"/>
              </a:spcBef>
              <a:spcAft>
                <a:spcPts val="0"/>
              </a:spcAft>
              <a:buSzPts val="2100"/>
              <a:buFont typeface="Arial"/>
              <a:buChar char="●"/>
            </a:pPr>
            <a:r>
              <a:rPr lang="en-US"/>
              <a:t>Encoding is accomplished by concatenating correctly terminated prefixes (of the addresses).  </a:t>
            </a:r>
            <a:r>
              <a:rPr lang="en-US" sz="2100">
                <a:latin typeface="Arial"/>
                <a:ea typeface="Arial"/>
                <a:cs typeface="Arial"/>
                <a:sym typeface="Arial"/>
              </a:rPr>
              <a:t>Prefix encoding format allows block to be rewritten later.</a:t>
            </a:r>
            <a:endParaRPr/>
          </a:p>
          <a:p>
            <a:pPr marL="457200" lvl="0" indent="0" algn="just" rtl="0">
              <a:spcBef>
                <a:spcPts val="0"/>
              </a:spcBef>
              <a:spcAft>
                <a:spcPts val="0"/>
              </a:spcAft>
              <a:buNone/>
            </a:pPr>
            <a:endParaRPr sz="2100">
              <a:latin typeface="Arial"/>
              <a:ea typeface="Arial"/>
              <a:cs typeface="Arial"/>
              <a:sym typeface="Arial"/>
            </a:endParaRPr>
          </a:p>
          <a:p>
            <a:pPr marL="457200" lvl="0" indent="-361950" algn="just" rtl="0">
              <a:spcBef>
                <a:spcPts val="0"/>
              </a:spcBef>
              <a:spcAft>
                <a:spcPts val="0"/>
              </a:spcAft>
              <a:buSzPts val="2100"/>
              <a:buFont typeface="Arial"/>
              <a:buChar char="●"/>
            </a:pPr>
            <a:r>
              <a:rPr lang="en-US" sz="2100">
                <a:latin typeface="Arial"/>
                <a:ea typeface="Arial"/>
                <a:cs typeface="Arial"/>
                <a:sym typeface="Arial"/>
              </a:rPr>
              <a:t>Rewriting is done using OE-PCR and gBlock DNA editing procedures. </a:t>
            </a:r>
            <a:r>
              <a:rPr lang="en-US"/>
              <a:t>  </a:t>
            </a:r>
            <a:endParaRPr/>
          </a:p>
          <a:p>
            <a:pPr marL="0" lvl="0" indent="0" algn="just" rtl="0">
              <a:spcBef>
                <a:spcPts val="0"/>
              </a:spcBef>
              <a:spcAft>
                <a:spcPts val="0"/>
              </a:spcAft>
              <a:buNone/>
            </a:pPr>
            <a:endParaRPr/>
          </a:p>
        </p:txBody>
      </p:sp>
      <p:pic>
        <p:nvPicPr>
          <p:cNvPr id="2338" name="Google Shape;2338;g16c0b718f56_4_1019"/>
          <p:cNvPicPr preferRelativeResize="0"/>
          <p:nvPr/>
        </p:nvPicPr>
        <p:blipFill>
          <a:blip r:embed="rId3">
            <a:alphaModFix/>
          </a:blip>
          <a:stretch>
            <a:fillRect/>
          </a:stretch>
        </p:blipFill>
        <p:spPr>
          <a:xfrm>
            <a:off x="348650" y="1778550"/>
            <a:ext cx="3555000" cy="35550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2"/>
        <p:cNvGrpSpPr/>
        <p:nvPr/>
      </p:nvGrpSpPr>
      <p:grpSpPr>
        <a:xfrm>
          <a:off x="0" y="0"/>
          <a:ext cx="0" cy="0"/>
          <a:chOff x="0" y="0"/>
          <a:chExt cx="0" cy="0"/>
        </a:xfrm>
      </p:grpSpPr>
      <p:sp>
        <p:nvSpPr>
          <p:cNvPr id="2343" name="Google Shape;2343;g16c0b718f56_4_1644"/>
          <p:cNvSpPr/>
          <p:nvPr/>
        </p:nvSpPr>
        <p:spPr>
          <a:xfrm>
            <a:off x="5184600" y="1658835"/>
            <a:ext cx="1822800" cy="1827300"/>
          </a:xfrm>
          <a:prstGeom prst="ellipse">
            <a:avLst/>
          </a:prstGeom>
          <a:gradFill>
            <a:gsLst>
              <a:gs pos="0">
                <a:schemeClr val="accent1"/>
              </a:gs>
              <a:gs pos="100000">
                <a:schemeClr val="lt2"/>
              </a:gs>
            </a:gsLst>
            <a:path path="circle">
              <a:fillToRect r="100000" b="100000"/>
            </a:path>
            <a:tileRect l="-100000" t="-10000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44" name="Google Shape;2344;g16c0b718f56_4_1644"/>
          <p:cNvSpPr txBox="1">
            <a:spLocks noGrp="1"/>
          </p:cNvSpPr>
          <p:nvPr>
            <p:ph type="title"/>
          </p:nvPr>
        </p:nvSpPr>
        <p:spPr>
          <a:xfrm>
            <a:off x="2140300" y="3619500"/>
            <a:ext cx="8802300" cy="13251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About Our System</a:t>
            </a:r>
            <a:endParaRPr/>
          </a:p>
        </p:txBody>
      </p:sp>
      <p:sp>
        <p:nvSpPr>
          <p:cNvPr id="2345" name="Google Shape;2345;g16c0b718f56_4_1644"/>
          <p:cNvSpPr txBox="1">
            <a:spLocks noGrp="1"/>
          </p:cNvSpPr>
          <p:nvPr>
            <p:ph type="title" idx="2"/>
          </p:nvPr>
        </p:nvSpPr>
        <p:spPr>
          <a:xfrm>
            <a:off x="5486400" y="2111826"/>
            <a:ext cx="1219200" cy="9213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t>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g16c0b718f56_4_1638"/>
          <p:cNvSpPr txBox="1">
            <a:spLocks noGrp="1"/>
          </p:cNvSpPr>
          <p:nvPr>
            <p:ph type="title"/>
          </p:nvPr>
        </p:nvSpPr>
        <p:spPr>
          <a:xfrm>
            <a:off x="2193150" y="122750"/>
            <a:ext cx="7805700" cy="1324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t>System Description</a:t>
            </a:r>
            <a:endParaRPr/>
          </a:p>
        </p:txBody>
      </p:sp>
      <p:cxnSp>
        <p:nvCxnSpPr>
          <p:cNvPr id="2351" name="Google Shape;2351;g16c0b718f56_4_1638"/>
          <p:cNvCxnSpPr/>
          <p:nvPr/>
        </p:nvCxnSpPr>
        <p:spPr>
          <a:xfrm>
            <a:off x="187889" y="1526032"/>
            <a:ext cx="2448000" cy="0"/>
          </a:xfrm>
          <a:prstGeom prst="straightConnector1">
            <a:avLst/>
          </a:prstGeom>
          <a:noFill/>
          <a:ln w="38100" cap="flat" cmpd="sng">
            <a:solidFill>
              <a:schemeClr val="accent1"/>
            </a:solidFill>
            <a:prstDash val="solid"/>
            <a:miter lim="800000"/>
            <a:headEnd type="oval" w="med" len="med"/>
            <a:tailEnd type="oval" w="med" len="med"/>
          </a:ln>
        </p:spPr>
      </p:cxnSp>
      <p:cxnSp>
        <p:nvCxnSpPr>
          <p:cNvPr id="2352" name="Google Shape;2352;g16c0b718f56_4_1638"/>
          <p:cNvCxnSpPr/>
          <p:nvPr/>
        </p:nvCxnSpPr>
        <p:spPr>
          <a:xfrm>
            <a:off x="2968552" y="1534603"/>
            <a:ext cx="2448000" cy="0"/>
          </a:xfrm>
          <a:prstGeom prst="straightConnector1">
            <a:avLst/>
          </a:prstGeom>
          <a:noFill/>
          <a:ln w="38100" cap="flat" cmpd="sng">
            <a:solidFill>
              <a:schemeClr val="accent2"/>
            </a:solidFill>
            <a:prstDash val="solid"/>
            <a:miter lim="800000"/>
            <a:headEnd type="oval" w="med" len="med"/>
            <a:tailEnd type="oval" w="med" len="med"/>
          </a:ln>
        </p:spPr>
      </p:cxnSp>
      <p:cxnSp>
        <p:nvCxnSpPr>
          <p:cNvPr id="2353" name="Google Shape;2353;g16c0b718f56_4_1638"/>
          <p:cNvCxnSpPr/>
          <p:nvPr/>
        </p:nvCxnSpPr>
        <p:spPr>
          <a:xfrm rot="10800000" flipH="1">
            <a:off x="5945290" y="1519874"/>
            <a:ext cx="2565000" cy="12300"/>
          </a:xfrm>
          <a:prstGeom prst="straightConnector1">
            <a:avLst/>
          </a:prstGeom>
          <a:noFill/>
          <a:ln w="38100" cap="flat" cmpd="sng">
            <a:solidFill>
              <a:schemeClr val="accent3"/>
            </a:solidFill>
            <a:prstDash val="solid"/>
            <a:miter lim="800000"/>
            <a:headEnd type="oval" w="med" len="med"/>
            <a:tailEnd type="oval" w="med" len="med"/>
          </a:ln>
        </p:spPr>
      </p:cxnSp>
      <p:cxnSp>
        <p:nvCxnSpPr>
          <p:cNvPr id="2354" name="Google Shape;2354;g16c0b718f56_4_1638"/>
          <p:cNvCxnSpPr/>
          <p:nvPr/>
        </p:nvCxnSpPr>
        <p:spPr>
          <a:xfrm>
            <a:off x="8975553" y="1526020"/>
            <a:ext cx="2448000" cy="0"/>
          </a:xfrm>
          <a:prstGeom prst="straightConnector1">
            <a:avLst/>
          </a:prstGeom>
          <a:noFill/>
          <a:ln w="38100" cap="flat" cmpd="sng">
            <a:solidFill>
              <a:schemeClr val="accent4"/>
            </a:solidFill>
            <a:prstDash val="solid"/>
            <a:miter lim="800000"/>
            <a:headEnd type="oval" w="med" len="med"/>
            <a:tailEnd type="oval" w="med" len="med"/>
          </a:ln>
        </p:spPr>
      </p:cxnSp>
      <p:sp>
        <p:nvSpPr>
          <p:cNvPr id="2355" name="Google Shape;2355;g16c0b718f56_4_1638"/>
          <p:cNvSpPr txBox="1"/>
          <p:nvPr/>
        </p:nvSpPr>
        <p:spPr>
          <a:xfrm>
            <a:off x="265375" y="1787775"/>
            <a:ext cx="2751300" cy="195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a:solidFill>
                  <a:schemeClr val="lt1"/>
                </a:solidFill>
              </a:rPr>
              <a:t>Our system uses severely scoped coding methods of editing DNA structures.</a:t>
            </a:r>
            <a:endParaRPr sz="2300">
              <a:solidFill>
                <a:schemeClr val="lt1"/>
              </a:solidFill>
            </a:endParaRPr>
          </a:p>
        </p:txBody>
      </p:sp>
      <p:sp>
        <p:nvSpPr>
          <p:cNvPr id="2356" name="Google Shape;2356;g16c0b718f56_4_1638"/>
          <p:cNvSpPr txBox="1"/>
          <p:nvPr/>
        </p:nvSpPr>
        <p:spPr>
          <a:xfrm>
            <a:off x="3016475" y="1899125"/>
            <a:ext cx="2883000" cy="221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lt1"/>
                </a:solidFill>
              </a:rPr>
              <a:t>The system provides selective information access and encoding with built-in error-correction capabilities.</a:t>
            </a:r>
            <a:endParaRPr sz="2200">
              <a:solidFill>
                <a:schemeClr val="lt1"/>
              </a:solidFill>
            </a:endParaRPr>
          </a:p>
        </p:txBody>
      </p:sp>
      <p:sp>
        <p:nvSpPr>
          <p:cNvPr id="2357" name="Google Shape;2357;g16c0b718f56_4_1638"/>
          <p:cNvSpPr txBox="1"/>
          <p:nvPr/>
        </p:nvSpPr>
        <p:spPr>
          <a:xfrm>
            <a:off x="5899550" y="1787775"/>
            <a:ext cx="31440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lt1"/>
                </a:solidFill>
              </a:rPr>
              <a:t>The addresses are intended to be mutually uncorrelated to be independent from each other. </a:t>
            </a:r>
            <a:endParaRPr sz="2200">
              <a:solidFill>
                <a:schemeClr val="lt1"/>
              </a:solidFill>
            </a:endParaRPr>
          </a:p>
        </p:txBody>
      </p:sp>
      <p:sp>
        <p:nvSpPr>
          <p:cNvPr id="2358" name="Google Shape;2358;g16c0b718f56_4_1638"/>
          <p:cNvSpPr txBox="1"/>
          <p:nvPr/>
        </p:nvSpPr>
        <p:spPr>
          <a:xfrm>
            <a:off x="9043625" y="1785975"/>
            <a:ext cx="28830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lt1"/>
                </a:solidFill>
              </a:rPr>
              <a:t>This encoding technique represents a unique variation on prefix-synchronized coding. </a:t>
            </a:r>
            <a:endParaRPr sz="2200">
              <a:solidFill>
                <a:schemeClr val="lt1"/>
              </a:solidFill>
            </a:endParaRPr>
          </a:p>
        </p:txBody>
      </p:sp>
      <p:sp>
        <p:nvSpPr>
          <p:cNvPr id="2359" name="Google Shape;2359;g16c0b718f56_4_1638"/>
          <p:cNvSpPr/>
          <p:nvPr/>
        </p:nvSpPr>
        <p:spPr>
          <a:xfrm>
            <a:off x="541225" y="5094875"/>
            <a:ext cx="9662700" cy="1190700"/>
          </a:xfrm>
          <a:prstGeom prst="roundRect">
            <a:avLst>
              <a:gd name="adj" fmla="val 16667"/>
            </a:avLst>
          </a:prstGeom>
          <a:gradFill>
            <a:gsLst>
              <a:gs pos="0">
                <a:srgbClr val="4E29AA"/>
              </a:gs>
              <a:gs pos="100000">
                <a:srgbClr val="1E123D"/>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g16c0b718f56_4_1638"/>
          <p:cNvSpPr txBox="1"/>
          <p:nvPr/>
        </p:nvSpPr>
        <p:spPr>
          <a:xfrm>
            <a:off x="768625" y="5301925"/>
            <a:ext cx="94353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solidFill>
                  <a:schemeClr val="lt1"/>
                </a:solidFill>
              </a:rPr>
              <a:t>The system ensures data reliability, sensitivity and precision of retrieval while maintaining a high data storage capacity. </a:t>
            </a:r>
            <a:endParaRPr sz="2300" b="1">
              <a:solidFill>
                <a:schemeClr val="lt1"/>
              </a:solidFill>
            </a:endParaRPr>
          </a:p>
          <a:p>
            <a:pPr marL="0" lvl="0" indent="0" algn="l" rtl="0">
              <a:spcBef>
                <a:spcPts val="0"/>
              </a:spcBef>
              <a:spcAft>
                <a:spcPts val="0"/>
              </a:spcAft>
              <a:buNone/>
            </a:pPr>
            <a:endParaRPr b="1">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grpSp>
        <p:nvGrpSpPr>
          <p:cNvPr id="2365" name="Google Shape;2365;g16c0b718f56_4_1658"/>
          <p:cNvGrpSpPr/>
          <p:nvPr/>
        </p:nvGrpSpPr>
        <p:grpSpPr>
          <a:xfrm>
            <a:off x="5530925" y="1145500"/>
            <a:ext cx="6346097" cy="5237678"/>
            <a:chOff x="4447187" y="1640381"/>
            <a:chExt cx="2487300" cy="2615700"/>
          </a:xfrm>
        </p:grpSpPr>
        <p:sp>
          <p:nvSpPr>
            <p:cNvPr id="2366" name="Google Shape;2366;g16c0b718f56_4_1658"/>
            <p:cNvSpPr/>
            <p:nvPr/>
          </p:nvSpPr>
          <p:spPr>
            <a:xfrm>
              <a:off x="4447187" y="1640381"/>
              <a:ext cx="2487300" cy="2615700"/>
            </a:xfrm>
            <a:prstGeom prst="ellipse">
              <a:avLst/>
            </a:prstGeom>
            <a:gradFill>
              <a:gsLst>
                <a:gs pos="0">
                  <a:srgbClr val="4E29AA"/>
                </a:gs>
                <a:gs pos="100000">
                  <a:srgbClr val="1E123D"/>
                </a:gs>
              </a:gsLst>
              <a:path path="circle">
                <a:fillToRect l="50000" t="50000" r="50000" b="50000"/>
              </a:path>
              <a:tileRect/>
            </a:gradFill>
            <a:ln w="114300" cap="flat" cmpd="sng">
              <a:solidFill>
                <a:srgbClr val="761E86"/>
              </a:solidFill>
              <a:prstDash val="solid"/>
              <a:round/>
              <a:headEnd type="none" w="sm" len="sm"/>
              <a:tailEnd type="none" w="sm" len="sm"/>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67" name="Google Shape;2367;g16c0b718f56_4_1658"/>
            <p:cNvSpPr txBox="1"/>
            <p:nvPr/>
          </p:nvSpPr>
          <p:spPr>
            <a:xfrm>
              <a:off x="4704420" y="2201774"/>
              <a:ext cx="1975800" cy="1660800"/>
            </a:xfrm>
            <a:prstGeom prst="rect">
              <a:avLst/>
            </a:prstGeom>
            <a:noFill/>
            <a:ln>
              <a:noFill/>
            </a:ln>
          </p:spPr>
          <p:txBody>
            <a:bodyPr spcFirstLastPara="1" wrap="square" lIns="121900" tIns="121900" rIns="121900" bIns="121900" anchor="ctr" anchorCtr="0">
              <a:noAutofit/>
            </a:bodyPr>
            <a:lstStyle/>
            <a:p>
              <a:pPr marL="457200" lvl="0" indent="-342900" algn="just" rtl="0">
                <a:spcBef>
                  <a:spcPts val="0"/>
                </a:spcBef>
                <a:spcAft>
                  <a:spcPts val="0"/>
                </a:spcAft>
                <a:buClr>
                  <a:schemeClr val="lt1"/>
                </a:buClr>
                <a:buSzPts val="1800"/>
                <a:buChar char="●"/>
              </a:pPr>
              <a:r>
                <a:rPr lang="en-US" sz="1800" b="1">
                  <a:solidFill>
                    <a:schemeClr val="lt1"/>
                  </a:solidFill>
                </a:rPr>
                <a:t>The scheme’s storage format consists DNA strings which covers encoded expressed text which is sampled of the size of 100 bps. Other than both ends, the fragments are overlapping on 75 bps, giving 4-fold coverage.</a:t>
              </a:r>
              <a:endParaRPr sz="1800" b="1">
                <a:solidFill>
                  <a:schemeClr val="lt1"/>
                </a:solidFill>
              </a:endParaRPr>
            </a:p>
            <a:p>
              <a:pPr marL="457200" lvl="0" indent="0" algn="just" rtl="0">
                <a:spcBef>
                  <a:spcPts val="0"/>
                </a:spcBef>
                <a:spcAft>
                  <a:spcPts val="0"/>
                </a:spcAft>
                <a:buNone/>
              </a:pPr>
              <a:endParaRPr sz="1800" b="1">
                <a:solidFill>
                  <a:schemeClr val="lt1"/>
                </a:solidFill>
              </a:endParaRPr>
            </a:p>
            <a:p>
              <a:pPr marL="457200" lvl="0" indent="-342900" algn="just" rtl="0">
                <a:spcBef>
                  <a:spcPts val="0"/>
                </a:spcBef>
                <a:spcAft>
                  <a:spcPts val="0"/>
                </a:spcAft>
                <a:buClr>
                  <a:schemeClr val="lt1"/>
                </a:buClr>
                <a:buSzPts val="1800"/>
                <a:buChar char="●"/>
              </a:pPr>
              <a:r>
                <a:rPr lang="en-US" sz="1800" b="1">
                  <a:solidFill>
                    <a:schemeClr val="lt1"/>
                  </a:solidFill>
                </a:rPr>
                <a:t>If we want to rewrite a block, all its four fragments containing are needed to be selected and rewritten to record the new highlighted segment.  </a:t>
              </a:r>
              <a:endParaRPr sz="1800" b="1">
                <a:solidFill>
                  <a:schemeClr val="lt1"/>
                </a:solidFill>
              </a:endParaRPr>
            </a:p>
            <a:p>
              <a:pPr marL="457200" lvl="0" indent="0" algn="just" rtl="0">
                <a:spcBef>
                  <a:spcPts val="0"/>
                </a:spcBef>
                <a:spcAft>
                  <a:spcPts val="0"/>
                </a:spcAft>
                <a:buNone/>
              </a:pPr>
              <a:endParaRPr sz="1800" b="1">
                <a:solidFill>
                  <a:srgbClr val="FFFFFF"/>
                </a:solidFill>
              </a:endParaRPr>
            </a:p>
          </p:txBody>
        </p:sp>
      </p:grpSp>
      <p:pic>
        <p:nvPicPr>
          <p:cNvPr id="2368" name="Google Shape;2368;g16c0b718f56_4_1658"/>
          <p:cNvPicPr preferRelativeResize="0"/>
          <p:nvPr/>
        </p:nvPicPr>
        <p:blipFill rotWithShape="1">
          <a:blip r:embed="rId3">
            <a:alphaModFix/>
          </a:blip>
          <a:srcRect l="7352" r="7352"/>
          <a:stretch/>
        </p:blipFill>
        <p:spPr>
          <a:xfrm>
            <a:off x="1030050" y="1699900"/>
            <a:ext cx="4732500" cy="3993900"/>
          </a:xfrm>
          <a:prstGeom prst="roundRect">
            <a:avLst>
              <a:gd name="adj" fmla="val 16667"/>
            </a:avLst>
          </a:prstGeom>
          <a:noFill/>
          <a:ln w="114300" cap="flat" cmpd="sng">
            <a:solidFill>
              <a:srgbClr val="701C7F"/>
            </a:solidFill>
            <a:prstDash val="solid"/>
            <a:round/>
            <a:headEnd type="none" w="sm" len="sm"/>
            <a:tailEnd type="none" w="sm" len="sm"/>
          </a:ln>
          <a:effectLst>
            <a:outerShdw blurRad="528638" dist="247650" dir="4200000" algn="bl" rotWithShape="0">
              <a:srgbClr val="000000">
                <a:alpha val="82000"/>
              </a:srgbClr>
            </a:outerShdw>
          </a:effectLst>
        </p:spPr>
      </p:pic>
      <p:sp>
        <p:nvSpPr>
          <p:cNvPr id="2369" name="Google Shape;2369;g16c0b718f56_4_1658"/>
          <p:cNvSpPr txBox="1"/>
          <p:nvPr/>
        </p:nvSpPr>
        <p:spPr>
          <a:xfrm>
            <a:off x="1976250" y="60591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999999"/>
                </a:solidFill>
                <a:uFill>
                  <a:noFill/>
                </a:uFill>
                <a:hlinkClick r:id="rId4">
                  <a:extLst>
                    <a:ext uri="{A12FA001-AC4F-418D-AE19-62706E023703}">
                      <ahyp:hlinkClr xmlns:ahyp="http://schemas.microsoft.com/office/drawing/2018/hyperlinkcolor" val="tx"/>
                    </a:ext>
                  </a:extLst>
                </a:hlinkClick>
              </a:rPr>
              <a:t>https://arxiv.org/pdf/1505.02199.pdf</a:t>
            </a:r>
            <a:endParaRPr>
              <a:solidFill>
                <a:srgbClr val="9999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68"/>
                                        </p:tgtEl>
                                        <p:attrNameLst>
                                          <p:attrName>style.visibility</p:attrName>
                                        </p:attrNameLst>
                                      </p:cBhvr>
                                      <p:to>
                                        <p:strVal val="visible"/>
                                      </p:to>
                                    </p:set>
                                    <p:animEffect transition="in" filter="fade">
                                      <p:cBhvr>
                                        <p:cTn id="7" dur="1000"/>
                                        <p:tgtEl>
                                          <p:spTgt spid="2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3"/>
        <p:cNvGrpSpPr/>
        <p:nvPr/>
      </p:nvGrpSpPr>
      <p:grpSpPr>
        <a:xfrm>
          <a:off x="0" y="0"/>
          <a:ext cx="0" cy="0"/>
          <a:chOff x="0" y="0"/>
          <a:chExt cx="0" cy="0"/>
        </a:xfrm>
      </p:grpSpPr>
      <p:sp>
        <p:nvSpPr>
          <p:cNvPr id="2374" name="Google Shape;2374;g16c0b718f56_4_1678"/>
          <p:cNvSpPr txBox="1"/>
          <p:nvPr/>
        </p:nvSpPr>
        <p:spPr>
          <a:xfrm>
            <a:off x="2014300" y="62249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999999"/>
                </a:solidFill>
                <a:uFill>
                  <a:noFill/>
                </a:uFill>
                <a:hlinkClick r:id="rId3">
                  <a:extLst>
                    <a:ext uri="{A12FA001-AC4F-418D-AE19-62706E023703}">
                      <ahyp:hlinkClr xmlns:ahyp="http://schemas.microsoft.com/office/drawing/2018/hyperlinkcolor" val="tx"/>
                    </a:ext>
                  </a:extLst>
                </a:hlinkClick>
              </a:rPr>
              <a:t>https://arxiv.org/pdf/1505.02199.pdf</a:t>
            </a:r>
            <a:endParaRPr>
              <a:solidFill>
                <a:srgbClr val="999999"/>
              </a:solidFill>
            </a:endParaRPr>
          </a:p>
        </p:txBody>
      </p:sp>
      <p:grpSp>
        <p:nvGrpSpPr>
          <p:cNvPr id="2375" name="Google Shape;2375;g16c0b718f56_4_1678"/>
          <p:cNvGrpSpPr/>
          <p:nvPr/>
        </p:nvGrpSpPr>
        <p:grpSpPr>
          <a:xfrm>
            <a:off x="5545632" y="1290324"/>
            <a:ext cx="6194204" cy="5167123"/>
            <a:chOff x="4447194" y="1815766"/>
            <a:chExt cx="2440200" cy="2440200"/>
          </a:xfrm>
        </p:grpSpPr>
        <p:sp>
          <p:nvSpPr>
            <p:cNvPr id="2376" name="Google Shape;2376;g16c0b718f56_4_1678"/>
            <p:cNvSpPr/>
            <p:nvPr/>
          </p:nvSpPr>
          <p:spPr>
            <a:xfrm>
              <a:off x="4447194" y="1815766"/>
              <a:ext cx="2440200" cy="2440200"/>
            </a:xfrm>
            <a:prstGeom prst="ellipse">
              <a:avLst/>
            </a:prstGeom>
            <a:gradFill>
              <a:gsLst>
                <a:gs pos="0">
                  <a:srgbClr val="4E29AA"/>
                </a:gs>
                <a:gs pos="100000">
                  <a:srgbClr val="1E123D"/>
                </a:gs>
              </a:gsLst>
              <a:lin ang="5400012" scaled="0"/>
            </a:gradFill>
            <a:ln w="114300" cap="flat" cmpd="sng">
              <a:solidFill>
                <a:srgbClr val="761E86"/>
              </a:solidFill>
              <a:prstDash val="solid"/>
              <a:round/>
              <a:headEnd type="none" w="sm" len="sm"/>
              <a:tailEnd type="none" w="sm" len="sm"/>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77" name="Google Shape;2377;g16c0b718f56_4_1678"/>
            <p:cNvSpPr txBox="1"/>
            <p:nvPr/>
          </p:nvSpPr>
          <p:spPr>
            <a:xfrm>
              <a:off x="4791079" y="2467136"/>
              <a:ext cx="1914000" cy="1200600"/>
            </a:xfrm>
            <a:prstGeom prst="rect">
              <a:avLst/>
            </a:prstGeom>
            <a:noFill/>
            <a:ln>
              <a:noFill/>
            </a:ln>
          </p:spPr>
          <p:txBody>
            <a:bodyPr spcFirstLastPara="1" wrap="square" lIns="121900" tIns="121900" rIns="121900" bIns="121900" anchor="ctr" anchorCtr="0">
              <a:noAutofit/>
            </a:bodyPr>
            <a:lstStyle/>
            <a:p>
              <a:pPr marL="457200" lvl="0" indent="-361950" algn="l" rtl="0">
                <a:spcBef>
                  <a:spcPts val="0"/>
                </a:spcBef>
                <a:spcAft>
                  <a:spcPts val="0"/>
                </a:spcAft>
                <a:buClr>
                  <a:schemeClr val="lt1"/>
                </a:buClr>
                <a:buSzPts val="2100"/>
                <a:buChar char="●"/>
              </a:pPr>
              <a:r>
                <a:rPr lang="en-US" sz="2100" b="1">
                  <a:solidFill>
                    <a:schemeClr val="lt1"/>
                  </a:solidFill>
                </a:rPr>
                <a:t>The construction process of address sequence uses the idea of auto-correlation and cross - correlation. </a:t>
              </a:r>
              <a:endParaRPr sz="2100" b="1">
                <a:solidFill>
                  <a:schemeClr val="lt1"/>
                </a:solidFill>
              </a:endParaRPr>
            </a:p>
            <a:p>
              <a:pPr marL="457200" lvl="0" indent="0" algn="l" rtl="0">
                <a:spcBef>
                  <a:spcPts val="0"/>
                </a:spcBef>
                <a:spcAft>
                  <a:spcPts val="0"/>
                </a:spcAft>
                <a:buNone/>
              </a:pPr>
              <a:endParaRPr sz="2100" b="1">
                <a:solidFill>
                  <a:schemeClr val="lt1"/>
                </a:solidFill>
              </a:endParaRPr>
            </a:p>
            <a:p>
              <a:pPr marL="457200" lvl="0" indent="-361950" algn="l" rtl="0">
                <a:spcBef>
                  <a:spcPts val="0"/>
                </a:spcBef>
                <a:spcAft>
                  <a:spcPts val="0"/>
                </a:spcAft>
                <a:buClr>
                  <a:schemeClr val="lt1"/>
                </a:buClr>
                <a:buSzPts val="2100"/>
                <a:buChar char="●"/>
              </a:pPr>
              <a:r>
                <a:rPr lang="en-US" sz="2100" b="1">
                  <a:solidFill>
                    <a:schemeClr val="lt1"/>
                  </a:solidFill>
                </a:rPr>
                <a:t>Mutually uncorrelated addresses are chosen and address of size 20 bps are appended on left and right side.</a:t>
              </a:r>
              <a:endParaRPr sz="1900" b="1">
                <a:solidFill>
                  <a:schemeClr val="lt1"/>
                </a:solidFill>
              </a:endParaRPr>
            </a:p>
            <a:p>
              <a:pPr marL="0" lvl="0" indent="0" algn="l" rtl="0">
                <a:spcBef>
                  <a:spcPts val="0"/>
                </a:spcBef>
                <a:spcAft>
                  <a:spcPts val="0"/>
                </a:spcAft>
                <a:buNone/>
              </a:pPr>
              <a:endParaRPr sz="1600" b="1">
                <a:solidFill>
                  <a:srgbClr val="FFFFFF"/>
                </a:solidFill>
                <a:latin typeface="Roboto"/>
                <a:ea typeface="Roboto"/>
                <a:cs typeface="Roboto"/>
                <a:sym typeface="Roboto"/>
              </a:endParaRPr>
            </a:p>
          </p:txBody>
        </p:sp>
      </p:grpSp>
      <p:pic>
        <p:nvPicPr>
          <p:cNvPr id="2378" name="Google Shape;2378;g16c0b718f56_4_1678"/>
          <p:cNvPicPr preferRelativeResize="0"/>
          <p:nvPr/>
        </p:nvPicPr>
        <p:blipFill rotWithShape="1">
          <a:blip r:embed="rId4">
            <a:alphaModFix/>
          </a:blip>
          <a:srcRect t="3925" b="3925"/>
          <a:stretch/>
        </p:blipFill>
        <p:spPr>
          <a:xfrm>
            <a:off x="1205800" y="1561250"/>
            <a:ext cx="4617000" cy="4437600"/>
          </a:xfrm>
          <a:prstGeom prst="roundRect">
            <a:avLst>
              <a:gd name="adj" fmla="val 16667"/>
            </a:avLst>
          </a:prstGeom>
          <a:noFill/>
          <a:ln w="114300" cap="flat" cmpd="sng">
            <a:solidFill>
              <a:srgbClr val="761E86"/>
            </a:solidFill>
            <a:prstDash val="solid"/>
            <a:round/>
            <a:headEnd type="none" w="sm" len="sm"/>
            <a:tailEnd type="none" w="sm" len="sm"/>
          </a:ln>
          <a:effectLst>
            <a:outerShdw blurRad="242888" dist="152400" dir="2280000" algn="bl" rotWithShape="0">
              <a:srgbClr val="000000">
                <a:alpha val="66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378"/>
                                        </p:tgtEl>
                                        <p:attrNameLst>
                                          <p:attrName>style.visibility</p:attrName>
                                        </p:attrNameLst>
                                      </p:cBhvr>
                                      <p:to>
                                        <p:strVal val="visible"/>
                                      </p:to>
                                    </p:set>
                                    <p:anim calcmode="lin" valueType="num">
                                      <p:cBhvr additive="base">
                                        <p:cTn id="7" dur="1000"/>
                                        <p:tgtEl>
                                          <p:spTgt spid="2378"/>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2375"/>
                                        </p:tgtEl>
                                        <p:attrNameLst>
                                          <p:attrName>style.visibility</p:attrName>
                                        </p:attrNameLst>
                                      </p:cBhvr>
                                      <p:to>
                                        <p:strVal val="visible"/>
                                      </p:to>
                                    </p:set>
                                    <p:anim calcmode="lin" valueType="num">
                                      <p:cBhvr additive="base">
                                        <p:cTn id="11" dur="1000"/>
                                        <p:tgtEl>
                                          <p:spTgt spid="237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2"/>
        <p:cNvGrpSpPr/>
        <p:nvPr/>
      </p:nvGrpSpPr>
      <p:grpSpPr>
        <a:xfrm>
          <a:off x="0" y="0"/>
          <a:ext cx="0" cy="0"/>
          <a:chOff x="0" y="0"/>
          <a:chExt cx="0" cy="0"/>
        </a:xfrm>
      </p:grpSpPr>
      <p:sp>
        <p:nvSpPr>
          <p:cNvPr id="2383" name="Google Shape;2383;g16c0b718f56_4_1686"/>
          <p:cNvSpPr txBox="1"/>
          <p:nvPr/>
        </p:nvSpPr>
        <p:spPr>
          <a:xfrm>
            <a:off x="1735075" y="61797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999999"/>
                </a:solidFill>
                <a:uFill>
                  <a:noFill/>
                </a:uFill>
                <a:hlinkClick r:id="rId3">
                  <a:extLst>
                    <a:ext uri="{A12FA001-AC4F-418D-AE19-62706E023703}">
                      <ahyp:hlinkClr xmlns:ahyp="http://schemas.microsoft.com/office/drawing/2018/hyperlinkcolor" val="tx"/>
                    </a:ext>
                  </a:extLst>
                </a:hlinkClick>
              </a:rPr>
              <a:t>https://arxiv.org/pdf/1505.02199.pdf</a:t>
            </a:r>
            <a:endParaRPr>
              <a:solidFill>
                <a:srgbClr val="999999"/>
              </a:solidFill>
            </a:endParaRPr>
          </a:p>
        </p:txBody>
      </p:sp>
      <p:grpSp>
        <p:nvGrpSpPr>
          <p:cNvPr id="2384" name="Google Shape;2384;g16c0b718f56_4_1686"/>
          <p:cNvGrpSpPr/>
          <p:nvPr/>
        </p:nvGrpSpPr>
        <p:grpSpPr>
          <a:xfrm>
            <a:off x="4991600" y="1239300"/>
            <a:ext cx="5664785" cy="4379406"/>
            <a:chOff x="4447194" y="1899145"/>
            <a:chExt cx="2328600" cy="2356800"/>
          </a:xfrm>
        </p:grpSpPr>
        <p:sp>
          <p:nvSpPr>
            <p:cNvPr id="2385" name="Google Shape;2385;g16c0b718f56_4_1686"/>
            <p:cNvSpPr/>
            <p:nvPr/>
          </p:nvSpPr>
          <p:spPr>
            <a:xfrm>
              <a:off x="4447194" y="1899145"/>
              <a:ext cx="2328600" cy="2356800"/>
            </a:xfrm>
            <a:prstGeom prst="ellipse">
              <a:avLst/>
            </a:prstGeom>
            <a:gradFill>
              <a:gsLst>
                <a:gs pos="0">
                  <a:srgbClr val="4E29AA"/>
                </a:gs>
                <a:gs pos="100000">
                  <a:srgbClr val="1E123D"/>
                </a:gs>
              </a:gsLst>
              <a:lin ang="5400012" scaled="0"/>
            </a:gradFill>
            <a:ln w="114300" cap="flat" cmpd="sng">
              <a:solidFill>
                <a:srgbClr val="761E86"/>
              </a:solidFill>
              <a:prstDash val="solid"/>
              <a:round/>
              <a:headEnd type="none" w="sm" len="sm"/>
              <a:tailEnd type="none" w="sm" len="sm"/>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86" name="Google Shape;2386;g16c0b718f56_4_1686"/>
            <p:cNvSpPr txBox="1"/>
            <p:nvPr/>
          </p:nvSpPr>
          <p:spPr>
            <a:xfrm>
              <a:off x="4710531" y="2477240"/>
              <a:ext cx="1914000" cy="1200600"/>
            </a:xfrm>
            <a:prstGeom prst="rect">
              <a:avLst/>
            </a:prstGeom>
            <a:noFill/>
            <a:ln>
              <a:noFill/>
            </a:ln>
          </p:spPr>
          <p:txBody>
            <a:bodyPr spcFirstLastPara="1" wrap="square" lIns="121900" tIns="121900" rIns="121900" bIns="121900" anchor="ctr" anchorCtr="0">
              <a:noAutofit/>
            </a:bodyPr>
            <a:lstStyle/>
            <a:p>
              <a:pPr marL="457200" lvl="0" indent="-349250" algn="l" rtl="0">
                <a:spcBef>
                  <a:spcPts val="0"/>
                </a:spcBef>
                <a:spcAft>
                  <a:spcPts val="0"/>
                </a:spcAft>
                <a:buClr>
                  <a:schemeClr val="lt1"/>
                </a:buClr>
                <a:buSzPts val="1900"/>
                <a:buChar char="●"/>
              </a:pPr>
              <a:r>
                <a:rPr lang="en-US" sz="1900" b="1">
                  <a:solidFill>
                    <a:schemeClr val="lt1"/>
                  </a:solidFill>
                </a:rPr>
                <a:t>For content rewriting gBlock Method is used for short rewrites and OE-PCR method is used for sequential rewriting of longer blocks. OE-PCR is also cost-efficient.  </a:t>
              </a:r>
              <a:endParaRPr sz="1900" b="1">
                <a:solidFill>
                  <a:srgbClr val="FFFFFF"/>
                </a:solidFill>
              </a:endParaRPr>
            </a:p>
          </p:txBody>
        </p:sp>
      </p:grpSp>
      <p:pic>
        <p:nvPicPr>
          <p:cNvPr id="2387" name="Google Shape;2387;g16c0b718f56_4_1686"/>
          <p:cNvPicPr preferRelativeResize="0"/>
          <p:nvPr/>
        </p:nvPicPr>
        <p:blipFill>
          <a:blip r:embed="rId4">
            <a:alphaModFix/>
          </a:blip>
          <a:stretch>
            <a:fillRect/>
          </a:stretch>
        </p:blipFill>
        <p:spPr>
          <a:xfrm>
            <a:off x="1224775" y="813000"/>
            <a:ext cx="4020600" cy="5232000"/>
          </a:xfrm>
          <a:prstGeom prst="roundRect">
            <a:avLst>
              <a:gd name="adj" fmla="val 16667"/>
            </a:avLst>
          </a:prstGeom>
          <a:noFill/>
          <a:ln w="114300" cap="flat" cmpd="sng">
            <a:solidFill>
              <a:srgbClr val="761E86"/>
            </a:solidFill>
            <a:prstDash val="solid"/>
            <a:round/>
            <a:headEnd type="none" w="sm" len="sm"/>
            <a:tailEnd type="none" w="sm" len="sm"/>
          </a:ln>
          <a:effectLst>
            <a:outerShdw blurRad="300038" dist="257175" dir="3660000" algn="bl" rotWithShape="0">
              <a:srgbClr val="000000">
                <a:alpha val="67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7"/>
        <p:cNvGrpSpPr/>
        <p:nvPr/>
      </p:nvGrpSpPr>
      <p:grpSpPr>
        <a:xfrm>
          <a:off x="0" y="0"/>
          <a:ext cx="0" cy="0"/>
          <a:chOff x="0" y="0"/>
          <a:chExt cx="0" cy="0"/>
        </a:xfrm>
      </p:grpSpPr>
      <p:sp>
        <p:nvSpPr>
          <p:cNvPr id="2018" name="Google Shape;2018;g18f83eb609f_5_592"/>
          <p:cNvSpPr txBox="1">
            <a:spLocks noGrp="1"/>
          </p:cNvSpPr>
          <p:nvPr>
            <p:ph type="title"/>
          </p:nvPr>
        </p:nvSpPr>
        <p:spPr>
          <a:xfrm>
            <a:off x="1850800" y="4343105"/>
            <a:ext cx="8490300" cy="6096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t>—Bill Gates, The Road Ahead</a:t>
            </a:r>
            <a:endParaRPr/>
          </a:p>
        </p:txBody>
      </p:sp>
      <p:sp>
        <p:nvSpPr>
          <p:cNvPr id="2019" name="Google Shape;2019;g18f83eb609f_5_592"/>
          <p:cNvSpPr txBox="1">
            <a:spLocks noGrp="1"/>
          </p:cNvSpPr>
          <p:nvPr>
            <p:ph type="subTitle" idx="1"/>
          </p:nvPr>
        </p:nvSpPr>
        <p:spPr>
          <a:xfrm>
            <a:off x="1850800" y="1905295"/>
            <a:ext cx="8490300" cy="1954800"/>
          </a:xfrm>
          <a:prstGeom prst="rect">
            <a:avLst/>
          </a:prstGeom>
        </p:spPr>
        <p:txBody>
          <a:bodyPr spcFirstLastPara="1" wrap="square" lIns="121900" tIns="121900" rIns="121900" bIns="121900" anchor="ctr" anchorCtr="0">
            <a:spAutoFit/>
          </a:bodyPr>
          <a:lstStyle/>
          <a:p>
            <a:pPr marL="0" lvl="0" indent="0" algn="ctr" rtl="0">
              <a:spcBef>
                <a:spcPts val="0"/>
              </a:spcBef>
              <a:spcAft>
                <a:spcPts val="0"/>
              </a:spcAft>
              <a:buNone/>
            </a:pPr>
            <a:r>
              <a:rPr lang="en-US"/>
              <a:t>“DNA is like a program but far, far more advanced than any software ever created.”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2338"/>
        </a:solidFill>
        <a:effectLst/>
      </p:bgPr>
    </p:bg>
    <p:spTree>
      <p:nvGrpSpPr>
        <p:cNvPr id="1" name="Shape 2391"/>
        <p:cNvGrpSpPr/>
        <p:nvPr/>
      </p:nvGrpSpPr>
      <p:grpSpPr>
        <a:xfrm>
          <a:off x="0" y="0"/>
          <a:ext cx="0" cy="0"/>
          <a:chOff x="0" y="0"/>
          <a:chExt cx="0" cy="0"/>
        </a:xfrm>
      </p:grpSpPr>
      <p:sp>
        <p:nvSpPr>
          <p:cNvPr id="2392" name="Google Shape;2392;g18f83eb609f_7_126"/>
          <p:cNvSpPr txBox="1">
            <a:spLocks noGrp="1"/>
          </p:cNvSpPr>
          <p:nvPr>
            <p:ph type="body" idx="1"/>
          </p:nvPr>
        </p:nvSpPr>
        <p:spPr>
          <a:xfrm>
            <a:off x="318004" y="3240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4700" b="1">
                <a:solidFill>
                  <a:srgbClr val="F58BA2"/>
                </a:solidFill>
                <a:latin typeface="Kanit"/>
                <a:ea typeface="Kanit"/>
                <a:cs typeface="Kanit"/>
                <a:sym typeface="Kanit"/>
              </a:rPr>
              <a:t>COMMA FREE CODES</a:t>
            </a:r>
            <a:r>
              <a:rPr lang="en-US">
                <a:solidFill>
                  <a:srgbClr val="F58BA2"/>
                </a:solidFill>
              </a:rPr>
              <a:t> </a:t>
            </a:r>
            <a:endParaRPr>
              <a:solidFill>
                <a:srgbClr val="F58BA2"/>
              </a:solidFill>
            </a:endParaRPr>
          </a:p>
        </p:txBody>
      </p:sp>
      <p:sp>
        <p:nvSpPr>
          <p:cNvPr id="2393" name="Google Shape;2393;g18f83eb609f_7_126"/>
          <p:cNvSpPr/>
          <p:nvPr/>
        </p:nvSpPr>
        <p:spPr>
          <a:xfrm>
            <a:off x="5408245" y="3221727"/>
            <a:ext cx="1352376" cy="1345533"/>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rgbClr val="F58BA2"/>
          </a:solidFill>
          <a:ln w="9525" cap="flat" cmpd="sng">
            <a:solidFill>
              <a:srgbClr val="F58B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2394" name="Google Shape;2394;g18f83eb609f_7_126"/>
          <p:cNvSpPr txBox="1"/>
          <p:nvPr/>
        </p:nvSpPr>
        <p:spPr>
          <a:xfrm>
            <a:off x="613475" y="2989950"/>
            <a:ext cx="3409800" cy="1062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100">
                <a:solidFill>
                  <a:schemeClr val="lt1"/>
                </a:solidFill>
              </a:rPr>
              <a:t>It allows simple, yet efficient, synchronisation protocols.</a:t>
            </a:r>
            <a:r>
              <a:rPr lang="en-US" sz="2100">
                <a:solidFill>
                  <a:schemeClr val="lt1"/>
                </a:solidFill>
                <a:latin typeface="Arial"/>
                <a:ea typeface="Arial"/>
                <a:cs typeface="Arial"/>
                <a:sym typeface="Arial"/>
              </a:rPr>
              <a:t> </a:t>
            </a:r>
            <a:r>
              <a:rPr lang="en-US" sz="2100">
                <a:solidFill>
                  <a:srgbClr val="595959"/>
                </a:solidFill>
                <a:latin typeface="Arial"/>
                <a:ea typeface="Arial"/>
                <a:cs typeface="Arial"/>
                <a:sym typeface="Arial"/>
              </a:rPr>
              <a:t> </a:t>
            </a:r>
            <a:endParaRPr sz="2100">
              <a:solidFill>
                <a:srgbClr val="595959"/>
              </a:solidFill>
              <a:latin typeface="Arial"/>
              <a:ea typeface="Arial"/>
              <a:cs typeface="Arial"/>
              <a:sym typeface="Arial"/>
            </a:endParaRPr>
          </a:p>
        </p:txBody>
      </p:sp>
      <p:sp>
        <p:nvSpPr>
          <p:cNvPr id="2395" name="Google Shape;2395;g18f83eb609f_7_126"/>
          <p:cNvSpPr txBox="1"/>
          <p:nvPr/>
        </p:nvSpPr>
        <p:spPr>
          <a:xfrm>
            <a:off x="6922573" y="4718500"/>
            <a:ext cx="3700500" cy="2031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100">
                <a:solidFill>
                  <a:schemeClr val="lt1"/>
                </a:solidFill>
              </a:rPr>
              <a:t>A ‘drawback’ that in order to verify a string whether is a codeword or not we have to perform exhaustive search over set of sequences.  </a:t>
            </a:r>
            <a:endParaRPr sz="2100">
              <a:solidFill>
                <a:schemeClr val="lt1"/>
              </a:solidFill>
            </a:endParaRPr>
          </a:p>
          <a:p>
            <a:pPr marL="0" marR="0" lvl="0" indent="0" algn="ctr" rtl="0">
              <a:spcBef>
                <a:spcPts val="0"/>
              </a:spcBef>
              <a:spcAft>
                <a:spcPts val="0"/>
              </a:spcAft>
              <a:buNone/>
            </a:pPr>
            <a:endParaRPr sz="2100">
              <a:solidFill>
                <a:srgbClr val="595959"/>
              </a:solidFill>
              <a:latin typeface="Arial"/>
              <a:ea typeface="Arial"/>
              <a:cs typeface="Arial"/>
              <a:sym typeface="Arial"/>
            </a:endParaRPr>
          </a:p>
        </p:txBody>
      </p:sp>
      <p:sp>
        <p:nvSpPr>
          <p:cNvPr id="2396" name="Google Shape;2396;g18f83eb609f_7_126"/>
          <p:cNvSpPr txBox="1"/>
          <p:nvPr/>
        </p:nvSpPr>
        <p:spPr>
          <a:xfrm>
            <a:off x="7671276" y="1874650"/>
            <a:ext cx="3619200" cy="1385400"/>
          </a:xfrm>
          <a:prstGeom prst="rect">
            <a:avLst/>
          </a:prstGeom>
          <a:noFill/>
          <a:ln>
            <a:noFill/>
          </a:ln>
        </p:spPr>
        <p:txBody>
          <a:bodyPr spcFirstLastPara="1" wrap="square" lIns="91425" tIns="45700" rIns="93250" bIns="45700" anchor="t" anchorCtr="0">
            <a:spAutoFit/>
          </a:bodyPr>
          <a:lstStyle/>
          <a:p>
            <a:pPr marL="0" marR="0" lvl="0" indent="0" algn="ctr" rtl="0">
              <a:spcBef>
                <a:spcPts val="0"/>
              </a:spcBef>
              <a:spcAft>
                <a:spcPts val="0"/>
              </a:spcAft>
              <a:buNone/>
            </a:pPr>
            <a:r>
              <a:rPr lang="en-US" sz="2100">
                <a:solidFill>
                  <a:schemeClr val="lt1"/>
                </a:solidFill>
              </a:rPr>
              <a:t>It is a block code where no concatenation of codewords that contains a valid codeword as substring.</a:t>
            </a:r>
            <a:endParaRPr sz="2100">
              <a:solidFill>
                <a:schemeClr val="lt1"/>
              </a:solidFill>
              <a:latin typeface="Arial"/>
              <a:ea typeface="Arial"/>
              <a:cs typeface="Arial"/>
              <a:sym typeface="Arial"/>
            </a:endParaRPr>
          </a:p>
        </p:txBody>
      </p:sp>
      <p:sp>
        <p:nvSpPr>
          <p:cNvPr id="2397" name="Google Shape;2397;g18f83eb609f_7_126"/>
          <p:cNvSpPr/>
          <p:nvPr/>
        </p:nvSpPr>
        <p:spPr>
          <a:xfrm>
            <a:off x="5177796" y="2987860"/>
            <a:ext cx="1812300" cy="1812300"/>
          </a:xfrm>
          <a:prstGeom prst="ellipse">
            <a:avLst/>
          </a:prstGeom>
          <a:noFill/>
          <a:ln w="12700" cap="flat" cmpd="sng">
            <a:solidFill>
              <a:srgbClr val="F58B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2398" name="Google Shape;2398;g18f83eb609f_7_126"/>
          <p:cNvSpPr/>
          <p:nvPr/>
        </p:nvSpPr>
        <p:spPr>
          <a:xfrm>
            <a:off x="6038697" y="2921954"/>
            <a:ext cx="131700" cy="131700"/>
          </a:xfrm>
          <a:prstGeom prst="ellipse">
            <a:avLst/>
          </a:prstGeom>
          <a:solidFill>
            <a:srgbClr val="F58BA2"/>
          </a:solidFill>
          <a:ln w="9525" cap="flat" cmpd="sng">
            <a:solidFill>
              <a:srgbClr val="F58B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2399" name="Google Shape;2399;g18f83eb609f_7_126"/>
          <p:cNvSpPr/>
          <p:nvPr/>
        </p:nvSpPr>
        <p:spPr>
          <a:xfrm>
            <a:off x="6808318" y="4282747"/>
            <a:ext cx="131700" cy="1317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2400" name="Google Shape;2400;g18f83eb609f_7_126"/>
          <p:cNvSpPr/>
          <p:nvPr/>
        </p:nvSpPr>
        <p:spPr>
          <a:xfrm>
            <a:off x="5221990" y="4282747"/>
            <a:ext cx="131700" cy="1317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2401" name="Google Shape;2401;g18f83eb609f_7_126"/>
          <p:cNvSpPr/>
          <p:nvPr/>
        </p:nvSpPr>
        <p:spPr>
          <a:xfrm>
            <a:off x="6808318" y="3410738"/>
            <a:ext cx="131700" cy="1317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2402" name="Google Shape;2402;g18f83eb609f_7_126"/>
          <p:cNvSpPr/>
          <p:nvPr/>
        </p:nvSpPr>
        <p:spPr>
          <a:xfrm>
            <a:off x="5221990" y="3410738"/>
            <a:ext cx="131700" cy="1317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2403" name="Google Shape;2403;g18f83eb609f_7_126"/>
          <p:cNvSpPr/>
          <p:nvPr/>
        </p:nvSpPr>
        <p:spPr>
          <a:xfrm>
            <a:off x="6038697" y="4730600"/>
            <a:ext cx="131700" cy="131700"/>
          </a:xfrm>
          <a:prstGeom prst="ellipse">
            <a:avLst/>
          </a:prstGeom>
          <a:solidFill>
            <a:srgbClr val="F58BA2"/>
          </a:solidFill>
          <a:ln w="9525" cap="flat" cmpd="sng">
            <a:solidFill>
              <a:srgbClr val="F58B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2404" name="Google Shape;2404;g18f83eb609f_7_126"/>
          <p:cNvSpPr/>
          <p:nvPr/>
        </p:nvSpPr>
        <p:spPr>
          <a:xfrm>
            <a:off x="4101805" y="2923500"/>
            <a:ext cx="810000" cy="810000"/>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2405" name="Google Shape;2405;g18f83eb609f_7_126"/>
          <p:cNvSpPr/>
          <p:nvPr/>
        </p:nvSpPr>
        <p:spPr>
          <a:xfrm>
            <a:off x="5913286" y="5013557"/>
            <a:ext cx="810000" cy="810000"/>
          </a:xfrm>
          <a:prstGeom prst="ellipse">
            <a:avLst/>
          </a:prstGeom>
          <a:solidFill>
            <a:schemeClr val="lt1"/>
          </a:solidFill>
          <a:ln w="38100" cap="flat" cmpd="sng">
            <a:solidFill>
              <a:srgbClr val="00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2406" name="Google Shape;2406;g18f83eb609f_7_126"/>
          <p:cNvSpPr/>
          <p:nvPr/>
        </p:nvSpPr>
        <p:spPr>
          <a:xfrm>
            <a:off x="6688249" y="2260470"/>
            <a:ext cx="810000" cy="810000"/>
          </a:xfrm>
          <a:prstGeom prst="ellipse">
            <a:avLst/>
          </a:prstGeom>
          <a:solidFill>
            <a:schemeClr val="lt1"/>
          </a:solid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2407" name="Google Shape;2407;g18f83eb609f_7_126"/>
          <p:cNvSpPr/>
          <p:nvPr/>
        </p:nvSpPr>
        <p:spPr>
          <a:xfrm>
            <a:off x="6866024" y="2424488"/>
            <a:ext cx="495618" cy="481939"/>
          </a:xfrm>
          <a:custGeom>
            <a:avLst/>
            <a:gdLst/>
            <a:ahLst/>
            <a:cxnLst/>
            <a:rect l="l" t="t" r="r" b="b"/>
            <a:pathLst>
              <a:path w="12477" h="11792" extrusionOk="0">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rgbClr val="FE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E5353"/>
              </a:solidFill>
            </a:endParaRPr>
          </a:p>
        </p:txBody>
      </p:sp>
      <p:sp>
        <p:nvSpPr>
          <p:cNvPr id="2408" name="Google Shape;2408;g18f83eb609f_7_126"/>
          <p:cNvSpPr/>
          <p:nvPr/>
        </p:nvSpPr>
        <p:spPr>
          <a:xfrm>
            <a:off x="6070465" y="5143476"/>
            <a:ext cx="495618" cy="550156"/>
          </a:xfrm>
          <a:custGeom>
            <a:avLst/>
            <a:gdLst/>
            <a:ahLst/>
            <a:cxnLst/>
            <a:rect l="l" t="t" r="r" b="b"/>
            <a:pathLst>
              <a:path w="12477" h="11792" extrusionOk="0">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rgbClr val="FE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g18f83eb609f_7_126"/>
          <p:cNvSpPr/>
          <p:nvPr/>
        </p:nvSpPr>
        <p:spPr>
          <a:xfrm>
            <a:off x="4259012" y="3087525"/>
            <a:ext cx="495586" cy="481939"/>
          </a:xfrm>
          <a:custGeom>
            <a:avLst/>
            <a:gdLst/>
            <a:ahLst/>
            <a:cxnLst/>
            <a:rect l="l" t="t" r="r" b="b"/>
            <a:pathLst>
              <a:path w="12477" h="11792" extrusionOk="0">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rgbClr val="FE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E5353"/>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3"/>
        <p:cNvGrpSpPr/>
        <p:nvPr/>
      </p:nvGrpSpPr>
      <p:grpSpPr>
        <a:xfrm>
          <a:off x="0" y="0"/>
          <a:ext cx="0" cy="0"/>
          <a:chOff x="0" y="0"/>
          <a:chExt cx="0" cy="0"/>
        </a:xfrm>
      </p:grpSpPr>
      <p:pic>
        <p:nvPicPr>
          <p:cNvPr id="2414" name="Google Shape;2414;g16c0b718f56_0_25"/>
          <p:cNvPicPr preferRelativeResize="0"/>
          <p:nvPr/>
        </p:nvPicPr>
        <p:blipFill>
          <a:blip r:embed="rId3">
            <a:alphaModFix/>
          </a:blip>
          <a:stretch>
            <a:fillRect/>
          </a:stretch>
        </p:blipFill>
        <p:spPr>
          <a:xfrm>
            <a:off x="8585875" y="2260850"/>
            <a:ext cx="3025225" cy="2925450"/>
          </a:xfrm>
          <a:prstGeom prst="rect">
            <a:avLst/>
          </a:prstGeom>
          <a:noFill/>
          <a:ln>
            <a:noFill/>
          </a:ln>
        </p:spPr>
      </p:pic>
      <p:sp>
        <p:nvSpPr>
          <p:cNvPr id="2415" name="Google Shape;2415;g16c0b718f56_0_25"/>
          <p:cNvSpPr/>
          <p:nvPr/>
        </p:nvSpPr>
        <p:spPr>
          <a:xfrm>
            <a:off x="1046675" y="1667175"/>
            <a:ext cx="6858000" cy="4342800"/>
          </a:xfrm>
          <a:prstGeom prst="roundRect">
            <a:avLst>
              <a:gd name="adj" fmla="val 3799"/>
            </a:avLst>
          </a:prstGeom>
          <a:solidFill>
            <a:schemeClr val="accent3">
              <a:alpha val="40000"/>
            </a:schemeClr>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2400" b="1">
              <a:solidFill>
                <a:schemeClr val="lt1"/>
              </a:solidFill>
              <a:latin typeface="Kanit"/>
              <a:ea typeface="Kanit"/>
              <a:cs typeface="Kanit"/>
              <a:sym typeface="Kanit"/>
            </a:endParaRPr>
          </a:p>
          <a:p>
            <a:pPr marL="0" lvl="0" indent="0" algn="ctr" rtl="0">
              <a:spcBef>
                <a:spcPts val="0"/>
              </a:spcBef>
              <a:spcAft>
                <a:spcPts val="0"/>
              </a:spcAft>
              <a:buNone/>
            </a:pPr>
            <a:endParaRPr sz="2400" b="1">
              <a:solidFill>
                <a:schemeClr val="lt1"/>
              </a:solidFill>
              <a:latin typeface="Kanit"/>
              <a:ea typeface="Kanit"/>
              <a:cs typeface="Kanit"/>
              <a:sym typeface="Kanit"/>
            </a:endParaRPr>
          </a:p>
          <a:p>
            <a:pPr marL="0" lvl="0" indent="0" algn="ctr" rtl="0">
              <a:spcBef>
                <a:spcPts val="0"/>
              </a:spcBef>
              <a:spcAft>
                <a:spcPts val="0"/>
              </a:spcAft>
              <a:buNone/>
            </a:pPr>
            <a:r>
              <a:rPr lang="en-US" sz="2400" b="1">
                <a:solidFill>
                  <a:schemeClr val="lt1"/>
                </a:solidFill>
                <a:latin typeface="Kanit"/>
                <a:ea typeface="Kanit"/>
                <a:cs typeface="Kanit"/>
                <a:sym typeface="Kanit"/>
              </a:rPr>
              <a:t>⇒A special family of comma free codes.</a:t>
            </a:r>
            <a:endParaRPr sz="2400" b="1">
              <a:solidFill>
                <a:schemeClr val="lt1"/>
              </a:solidFill>
              <a:latin typeface="Kanit"/>
              <a:ea typeface="Kanit"/>
              <a:cs typeface="Kanit"/>
              <a:sym typeface="Kanit"/>
            </a:endParaRPr>
          </a:p>
          <a:p>
            <a:pPr marL="0" lvl="0" indent="0" algn="ctr" rtl="0">
              <a:spcBef>
                <a:spcPts val="0"/>
              </a:spcBef>
              <a:spcAft>
                <a:spcPts val="0"/>
              </a:spcAft>
              <a:buNone/>
            </a:pPr>
            <a:r>
              <a:rPr lang="en-US" sz="2400" b="1">
                <a:solidFill>
                  <a:schemeClr val="lt1"/>
                </a:solidFill>
                <a:latin typeface="Kanit"/>
                <a:ea typeface="Kanit"/>
                <a:cs typeface="Kanit"/>
                <a:sym typeface="Kanit"/>
              </a:rPr>
              <a:t>⇒ It has the form,</a:t>
            </a:r>
            <a:endParaRPr sz="2400" b="1">
              <a:solidFill>
                <a:schemeClr val="lt1"/>
              </a:solidFill>
              <a:latin typeface="Kanit"/>
              <a:ea typeface="Kanit"/>
              <a:cs typeface="Kanit"/>
              <a:sym typeface="Kanit"/>
            </a:endParaRPr>
          </a:p>
          <a:p>
            <a:pPr marL="0" lvl="0" indent="0" algn="ctr" rtl="0">
              <a:spcBef>
                <a:spcPts val="0"/>
              </a:spcBef>
              <a:spcAft>
                <a:spcPts val="0"/>
              </a:spcAft>
              <a:buNone/>
            </a:pPr>
            <a:endParaRPr sz="2400" b="1">
              <a:solidFill>
                <a:schemeClr val="lt1"/>
              </a:solidFill>
              <a:latin typeface="Kanit"/>
              <a:ea typeface="Kanit"/>
              <a:cs typeface="Kanit"/>
              <a:sym typeface="Kanit"/>
            </a:endParaRPr>
          </a:p>
          <a:p>
            <a:pPr marL="0" lvl="0" indent="0" algn="ctr" rtl="0">
              <a:spcBef>
                <a:spcPts val="0"/>
              </a:spcBef>
              <a:spcAft>
                <a:spcPts val="0"/>
              </a:spcAft>
              <a:buNone/>
            </a:pPr>
            <a:endParaRPr sz="2400" b="1">
              <a:solidFill>
                <a:schemeClr val="lt1"/>
              </a:solidFill>
              <a:latin typeface="Kanit"/>
              <a:ea typeface="Kanit"/>
              <a:cs typeface="Kanit"/>
              <a:sym typeface="Kanit"/>
            </a:endParaRPr>
          </a:p>
          <a:p>
            <a:pPr marL="0" lvl="0" indent="0" algn="ctr" rtl="0">
              <a:spcBef>
                <a:spcPts val="0"/>
              </a:spcBef>
              <a:spcAft>
                <a:spcPts val="0"/>
              </a:spcAft>
              <a:buNone/>
            </a:pPr>
            <a:endParaRPr sz="2400" b="1">
              <a:solidFill>
                <a:schemeClr val="lt1"/>
              </a:solidFill>
              <a:latin typeface="Kanit"/>
              <a:ea typeface="Kanit"/>
              <a:cs typeface="Kanit"/>
              <a:sym typeface="Kanit"/>
            </a:endParaRPr>
          </a:p>
          <a:p>
            <a:pPr marL="0" lvl="0" indent="0" algn="ctr" rtl="0">
              <a:spcBef>
                <a:spcPts val="0"/>
              </a:spcBef>
              <a:spcAft>
                <a:spcPts val="0"/>
              </a:spcAft>
              <a:buNone/>
            </a:pPr>
            <a:endParaRPr sz="2400" b="1">
              <a:solidFill>
                <a:schemeClr val="lt1"/>
              </a:solidFill>
              <a:latin typeface="Kanit"/>
              <a:ea typeface="Kanit"/>
              <a:cs typeface="Kanit"/>
              <a:sym typeface="Kanit"/>
            </a:endParaRPr>
          </a:p>
          <a:p>
            <a:pPr marL="0" lvl="0" indent="0" algn="ctr" rtl="0">
              <a:spcBef>
                <a:spcPts val="0"/>
              </a:spcBef>
              <a:spcAft>
                <a:spcPts val="0"/>
              </a:spcAft>
              <a:buNone/>
            </a:pPr>
            <a:endParaRPr sz="2400" b="1">
              <a:solidFill>
                <a:schemeClr val="lt1"/>
              </a:solidFill>
              <a:latin typeface="Kanit"/>
              <a:ea typeface="Kanit"/>
              <a:cs typeface="Kanit"/>
              <a:sym typeface="Kanit"/>
            </a:endParaRPr>
          </a:p>
          <a:p>
            <a:pPr marL="0" lvl="0" indent="0" algn="ctr" rtl="0">
              <a:spcBef>
                <a:spcPts val="0"/>
              </a:spcBef>
              <a:spcAft>
                <a:spcPts val="0"/>
              </a:spcAft>
              <a:buNone/>
            </a:pPr>
            <a:endParaRPr sz="2400" b="1">
              <a:solidFill>
                <a:schemeClr val="lt1"/>
              </a:solidFill>
              <a:latin typeface="Kanit"/>
              <a:ea typeface="Kanit"/>
              <a:cs typeface="Kanit"/>
              <a:sym typeface="Kanit"/>
            </a:endParaRPr>
          </a:p>
          <a:p>
            <a:pPr marL="0" lvl="0" indent="0" algn="ctr" rtl="0">
              <a:spcBef>
                <a:spcPts val="0"/>
              </a:spcBef>
              <a:spcAft>
                <a:spcPts val="0"/>
              </a:spcAft>
              <a:buNone/>
            </a:pPr>
            <a:endParaRPr sz="2400" b="1">
              <a:solidFill>
                <a:schemeClr val="lt1"/>
              </a:solidFill>
              <a:latin typeface="Kanit"/>
              <a:ea typeface="Kanit"/>
              <a:cs typeface="Kanit"/>
              <a:sym typeface="Kanit"/>
            </a:endParaRPr>
          </a:p>
          <a:p>
            <a:pPr marL="0" lvl="0" indent="0" algn="l" rtl="0">
              <a:spcBef>
                <a:spcPts val="0"/>
              </a:spcBef>
              <a:spcAft>
                <a:spcPts val="0"/>
              </a:spcAft>
              <a:buNone/>
            </a:pPr>
            <a:endParaRPr sz="2400" b="1">
              <a:solidFill>
                <a:schemeClr val="lt1"/>
              </a:solidFill>
              <a:latin typeface="Kanit"/>
              <a:ea typeface="Kanit"/>
              <a:cs typeface="Kanit"/>
              <a:sym typeface="Kanit"/>
            </a:endParaRPr>
          </a:p>
          <a:p>
            <a:pPr marL="0" lvl="0" indent="0" algn="ctr" rtl="0">
              <a:spcBef>
                <a:spcPts val="0"/>
              </a:spcBef>
              <a:spcAft>
                <a:spcPts val="0"/>
              </a:spcAft>
              <a:buNone/>
            </a:pPr>
            <a:endParaRPr sz="2400" b="1">
              <a:solidFill>
                <a:schemeClr val="lt1"/>
              </a:solidFill>
              <a:latin typeface="Kanit"/>
              <a:ea typeface="Kanit"/>
              <a:cs typeface="Kanit"/>
              <a:sym typeface="Kanit"/>
            </a:endParaRPr>
          </a:p>
        </p:txBody>
      </p:sp>
      <p:sp>
        <p:nvSpPr>
          <p:cNvPr id="2416" name="Google Shape;2416;g16c0b718f56_0_25"/>
          <p:cNvSpPr txBox="1"/>
          <p:nvPr/>
        </p:nvSpPr>
        <p:spPr>
          <a:xfrm>
            <a:off x="1397725" y="128250"/>
            <a:ext cx="98235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500" b="1">
                <a:solidFill>
                  <a:schemeClr val="accent1"/>
                </a:solidFill>
                <a:latin typeface="Kanit"/>
                <a:ea typeface="Kanit"/>
                <a:cs typeface="Kanit"/>
                <a:sym typeface="Kanit"/>
              </a:rPr>
              <a:t> Overcoming that drawback by prefix synchronised codes</a:t>
            </a:r>
            <a:endParaRPr sz="3500" b="1">
              <a:solidFill>
                <a:schemeClr val="lt1"/>
              </a:solidFill>
              <a:latin typeface="Kanit"/>
              <a:ea typeface="Kanit"/>
              <a:cs typeface="Kanit"/>
              <a:sym typeface="Kanit"/>
            </a:endParaRPr>
          </a:p>
        </p:txBody>
      </p:sp>
      <p:pic>
        <p:nvPicPr>
          <p:cNvPr id="2417" name="Google Shape;2417;g16c0b718f56_0_25"/>
          <p:cNvPicPr preferRelativeResize="0"/>
          <p:nvPr/>
        </p:nvPicPr>
        <p:blipFill rotWithShape="1">
          <a:blip r:embed="rId4">
            <a:alphaModFix/>
          </a:blip>
          <a:srcRect/>
          <a:stretch/>
        </p:blipFill>
        <p:spPr>
          <a:xfrm>
            <a:off x="-1100275" y="3323000"/>
            <a:ext cx="9480699" cy="2686975"/>
          </a:xfrm>
          <a:prstGeom prst="rect">
            <a:avLst/>
          </a:prstGeom>
          <a:noFill/>
          <a:ln>
            <a:noFill/>
          </a:ln>
        </p:spPr>
      </p:pic>
      <p:sp>
        <p:nvSpPr>
          <p:cNvPr id="2418" name="Google Shape;2418;g16c0b718f56_0_25"/>
          <p:cNvSpPr/>
          <p:nvPr/>
        </p:nvSpPr>
        <p:spPr>
          <a:xfrm rot="-5400000" flipH="1">
            <a:off x="2049079" y="144033"/>
            <a:ext cx="541792" cy="510239"/>
          </a:xfrm>
          <a:custGeom>
            <a:avLst/>
            <a:gdLst/>
            <a:ahLst/>
            <a:cxnLst/>
            <a:rect l="l" t="t" r="r" b="b"/>
            <a:pathLst>
              <a:path w="2928608" h="2758049" extrusionOk="0">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000">
              <a:solidFill>
                <a:schemeClr val="accen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423"/>
        <p:cNvGrpSpPr/>
        <p:nvPr/>
      </p:nvGrpSpPr>
      <p:grpSpPr>
        <a:xfrm>
          <a:off x="0" y="0"/>
          <a:ext cx="0" cy="0"/>
          <a:chOff x="0" y="0"/>
          <a:chExt cx="0" cy="0"/>
        </a:xfrm>
      </p:grpSpPr>
      <p:sp>
        <p:nvSpPr>
          <p:cNvPr id="2424" name="Google Shape;2424;g16c0b718f56_9_328"/>
          <p:cNvSpPr txBox="1">
            <a:spLocks noGrp="1"/>
          </p:cNvSpPr>
          <p:nvPr>
            <p:ph type="title"/>
          </p:nvPr>
        </p:nvSpPr>
        <p:spPr>
          <a:xfrm>
            <a:off x="960000" y="293083"/>
            <a:ext cx="10272000" cy="6096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t>PREFIX SYNCHRONIZED </a:t>
            </a:r>
            <a:endParaRPr/>
          </a:p>
          <a:p>
            <a:pPr marL="0" lvl="0" indent="0" algn="ctr" rtl="0">
              <a:spcBef>
                <a:spcPts val="0"/>
              </a:spcBef>
              <a:spcAft>
                <a:spcPts val="0"/>
              </a:spcAft>
              <a:buNone/>
            </a:pPr>
            <a:r>
              <a:rPr lang="en-US"/>
              <a:t>ENCODING - DECODING </a:t>
            </a:r>
            <a:endParaRPr/>
          </a:p>
        </p:txBody>
      </p:sp>
      <p:pic>
        <p:nvPicPr>
          <p:cNvPr id="2425" name="Google Shape;2425;g16c0b718f56_9_328"/>
          <p:cNvPicPr preferRelativeResize="0"/>
          <p:nvPr/>
        </p:nvPicPr>
        <p:blipFill rotWithShape="1">
          <a:blip r:embed="rId3">
            <a:alphaModFix/>
          </a:blip>
          <a:srcRect t="4580"/>
          <a:stretch/>
        </p:blipFill>
        <p:spPr>
          <a:xfrm>
            <a:off x="960000" y="1358175"/>
            <a:ext cx="10272000" cy="5133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29"/>
        <p:cNvGrpSpPr/>
        <p:nvPr/>
      </p:nvGrpSpPr>
      <p:grpSpPr>
        <a:xfrm>
          <a:off x="0" y="0"/>
          <a:ext cx="0" cy="0"/>
          <a:chOff x="0" y="0"/>
          <a:chExt cx="0" cy="0"/>
        </a:xfrm>
      </p:grpSpPr>
      <p:sp>
        <p:nvSpPr>
          <p:cNvPr id="2430" name="Google Shape;2430;g1ae5cdb9b11_3_0"/>
          <p:cNvSpPr txBox="1">
            <a:spLocks noGrp="1"/>
          </p:cNvSpPr>
          <p:nvPr>
            <p:ph type="title"/>
          </p:nvPr>
        </p:nvSpPr>
        <p:spPr>
          <a:xfrm>
            <a:off x="960000" y="328183"/>
            <a:ext cx="10272000" cy="6096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t>Software Homepage </a:t>
            </a:r>
            <a:endParaRPr/>
          </a:p>
        </p:txBody>
      </p:sp>
      <p:pic>
        <p:nvPicPr>
          <p:cNvPr id="2431" name="Google Shape;2431;g1ae5cdb9b11_3_0"/>
          <p:cNvPicPr preferRelativeResize="0"/>
          <p:nvPr/>
        </p:nvPicPr>
        <p:blipFill>
          <a:blip r:embed="rId3">
            <a:alphaModFix/>
          </a:blip>
          <a:stretch>
            <a:fillRect/>
          </a:stretch>
        </p:blipFill>
        <p:spPr>
          <a:xfrm>
            <a:off x="1827750" y="1070700"/>
            <a:ext cx="9107550" cy="54786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436"/>
        <p:cNvGrpSpPr/>
        <p:nvPr/>
      </p:nvGrpSpPr>
      <p:grpSpPr>
        <a:xfrm>
          <a:off x="0" y="0"/>
          <a:ext cx="0" cy="0"/>
          <a:chOff x="0" y="0"/>
          <a:chExt cx="0" cy="0"/>
        </a:xfrm>
      </p:grpSpPr>
      <p:sp>
        <p:nvSpPr>
          <p:cNvPr id="2437" name="Google Shape;2437;g1ae5cdb9b11_3_8"/>
          <p:cNvSpPr txBox="1">
            <a:spLocks noGrp="1"/>
          </p:cNvSpPr>
          <p:nvPr>
            <p:ph type="title"/>
          </p:nvPr>
        </p:nvSpPr>
        <p:spPr>
          <a:xfrm>
            <a:off x="-2117500" y="308708"/>
            <a:ext cx="10272000" cy="6096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t>Encoder</a:t>
            </a:r>
            <a:endParaRPr/>
          </a:p>
        </p:txBody>
      </p:sp>
      <p:pic>
        <p:nvPicPr>
          <p:cNvPr id="2438" name="Google Shape;2438;g1ae5cdb9b11_3_8"/>
          <p:cNvPicPr preferRelativeResize="0"/>
          <p:nvPr/>
        </p:nvPicPr>
        <p:blipFill>
          <a:blip r:embed="rId3">
            <a:alphaModFix/>
          </a:blip>
          <a:stretch>
            <a:fillRect/>
          </a:stretch>
        </p:blipFill>
        <p:spPr>
          <a:xfrm>
            <a:off x="1886425" y="1074533"/>
            <a:ext cx="8003224" cy="547866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43"/>
        <p:cNvGrpSpPr/>
        <p:nvPr/>
      </p:nvGrpSpPr>
      <p:grpSpPr>
        <a:xfrm>
          <a:off x="0" y="0"/>
          <a:ext cx="0" cy="0"/>
          <a:chOff x="0" y="0"/>
          <a:chExt cx="0" cy="0"/>
        </a:xfrm>
      </p:grpSpPr>
      <p:sp>
        <p:nvSpPr>
          <p:cNvPr id="2444" name="Google Shape;2444;g1ae5cdb9b11_3_18"/>
          <p:cNvSpPr txBox="1">
            <a:spLocks noGrp="1"/>
          </p:cNvSpPr>
          <p:nvPr>
            <p:ph type="title"/>
          </p:nvPr>
        </p:nvSpPr>
        <p:spPr>
          <a:xfrm>
            <a:off x="-2148750" y="516258"/>
            <a:ext cx="10272000" cy="6096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t>Decoder</a:t>
            </a:r>
            <a:endParaRPr/>
          </a:p>
        </p:txBody>
      </p:sp>
      <p:pic>
        <p:nvPicPr>
          <p:cNvPr id="2445" name="Google Shape;2445;g1ae5cdb9b11_3_18"/>
          <p:cNvPicPr preferRelativeResize="0"/>
          <p:nvPr/>
        </p:nvPicPr>
        <p:blipFill>
          <a:blip r:embed="rId3">
            <a:alphaModFix/>
          </a:blip>
          <a:stretch>
            <a:fillRect/>
          </a:stretch>
        </p:blipFill>
        <p:spPr>
          <a:xfrm>
            <a:off x="1790013" y="1354150"/>
            <a:ext cx="8611976" cy="52242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50"/>
        <p:cNvGrpSpPr/>
        <p:nvPr/>
      </p:nvGrpSpPr>
      <p:grpSpPr>
        <a:xfrm>
          <a:off x="0" y="0"/>
          <a:ext cx="0" cy="0"/>
          <a:chOff x="0" y="0"/>
          <a:chExt cx="0" cy="0"/>
        </a:xfrm>
      </p:grpSpPr>
      <p:sp>
        <p:nvSpPr>
          <p:cNvPr id="2451" name="Google Shape;2451;g1a4ad04342e_0_1"/>
          <p:cNvSpPr txBox="1">
            <a:spLocks noGrp="1"/>
          </p:cNvSpPr>
          <p:nvPr>
            <p:ph type="title"/>
          </p:nvPr>
        </p:nvSpPr>
        <p:spPr>
          <a:xfrm>
            <a:off x="2736775" y="750150"/>
            <a:ext cx="5858100" cy="6096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t>Contribution</a:t>
            </a:r>
            <a:endParaRPr/>
          </a:p>
        </p:txBody>
      </p:sp>
      <p:sp>
        <p:nvSpPr>
          <p:cNvPr id="2452" name="Google Shape;2452;g1a4ad04342e_0_1"/>
          <p:cNvSpPr txBox="1">
            <a:spLocks noGrp="1"/>
          </p:cNvSpPr>
          <p:nvPr>
            <p:ph type="body" idx="1"/>
          </p:nvPr>
        </p:nvSpPr>
        <p:spPr>
          <a:xfrm>
            <a:off x="1065227" y="1359750"/>
            <a:ext cx="10416900" cy="4748100"/>
          </a:xfrm>
          <a:prstGeom prst="rect">
            <a:avLst/>
          </a:prstGeom>
        </p:spPr>
        <p:txBody>
          <a:bodyPr spcFirstLastPara="1" wrap="square" lIns="121900" tIns="121900" rIns="121900" bIns="121900" anchor="ctr" anchorCtr="0">
            <a:noAutofit/>
          </a:bodyPr>
          <a:lstStyle/>
          <a:p>
            <a:pPr marL="457200" lvl="0" indent="-406400" algn="l" rtl="0">
              <a:spcBef>
                <a:spcPts val="0"/>
              </a:spcBef>
              <a:spcAft>
                <a:spcPts val="0"/>
              </a:spcAft>
              <a:buSzPts val="2800"/>
              <a:buFont typeface="Kanit"/>
              <a:buChar char="●"/>
            </a:pPr>
            <a:r>
              <a:rPr lang="en-US" sz="2800">
                <a:latin typeface="Kanit"/>
                <a:ea typeface="Kanit"/>
                <a:cs typeface="Kanit"/>
                <a:sym typeface="Kanit"/>
              </a:rPr>
              <a:t>Jemish Variya            -   20%</a:t>
            </a:r>
            <a:endParaRPr sz="2800">
              <a:latin typeface="Kanit"/>
              <a:ea typeface="Kanit"/>
              <a:cs typeface="Kanit"/>
              <a:sym typeface="Kanit"/>
            </a:endParaRPr>
          </a:p>
          <a:p>
            <a:pPr marL="457200" lvl="0" indent="0" algn="l" rtl="0">
              <a:spcBef>
                <a:spcPts val="0"/>
              </a:spcBef>
              <a:spcAft>
                <a:spcPts val="0"/>
              </a:spcAft>
              <a:buNone/>
            </a:pPr>
            <a:r>
              <a:rPr lang="en-US" sz="2800">
                <a:latin typeface="Kanit"/>
                <a:ea typeface="Kanit"/>
                <a:cs typeface="Kanit"/>
                <a:sym typeface="Kanit"/>
              </a:rPr>
              <a:t> </a:t>
            </a:r>
            <a:endParaRPr sz="2800">
              <a:latin typeface="Kanit"/>
              <a:ea typeface="Kanit"/>
              <a:cs typeface="Kanit"/>
              <a:sym typeface="Kanit"/>
            </a:endParaRPr>
          </a:p>
          <a:p>
            <a:pPr marL="457200" lvl="0" indent="-406400" algn="l" rtl="0">
              <a:spcBef>
                <a:spcPts val="0"/>
              </a:spcBef>
              <a:spcAft>
                <a:spcPts val="0"/>
              </a:spcAft>
              <a:buSzPts val="2800"/>
              <a:buFont typeface="Kanit"/>
              <a:buChar char="●"/>
            </a:pPr>
            <a:r>
              <a:rPr lang="en-US" sz="2800">
                <a:latin typeface="Kanit"/>
                <a:ea typeface="Kanit"/>
                <a:cs typeface="Kanit"/>
                <a:sym typeface="Kanit"/>
              </a:rPr>
              <a:t>Nisarg Nampurkar    -   20%</a:t>
            </a:r>
            <a:endParaRPr sz="2800">
              <a:latin typeface="Kanit"/>
              <a:ea typeface="Kanit"/>
              <a:cs typeface="Kanit"/>
              <a:sym typeface="Kanit"/>
            </a:endParaRPr>
          </a:p>
          <a:p>
            <a:pPr marL="457200" lvl="0" indent="0" algn="l" rtl="0">
              <a:spcBef>
                <a:spcPts val="0"/>
              </a:spcBef>
              <a:spcAft>
                <a:spcPts val="0"/>
              </a:spcAft>
              <a:buNone/>
            </a:pPr>
            <a:endParaRPr sz="2800">
              <a:latin typeface="Kanit"/>
              <a:ea typeface="Kanit"/>
              <a:cs typeface="Kanit"/>
              <a:sym typeface="Kanit"/>
            </a:endParaRPr>
          </a:p>
          <a:p>
            <a:pPr marL="457200" lvl="0" indent="-406400" algn="l" rtl="0">
              <a:spcBef>
                <a:spcPts val="0"/>
              </a:spcBef>
              <a:spcAft>
                <a:spcPts val="0"/>
              </a:spcAft>
              <a:buSzPts val="2800"/>
              <a:buFont typeface="Kanit"/>
              <a:buChar char="●"/>
            </a:pPr>
            <a:r>
              <a:rPr lang="en-US" sz="2800">
                <a:latin typeface="Kanit"/>
                <a:ea typeface="Kanit"/>
                <a:cs typeface="Kanit"/>
                <a:sym typeface="Kanit"/>
              </a:rPr>
              <a:t>Harikrishna  Patel     -   20%</a:t>
            </a:r>
            <a:endParaRPr sz="2800">
              <a:latin typeface="Kanit"/>
              <a:ea typeface="Kanit"/>
              <a:cs typeface="Kanit"/>
              <a:sym typeface="Kanit"/>
            </a:endParaRPr>
          </a:p>
          <a:p>
            <a:pPr marL="457200" lvl="0" indent="0" algn="l" rtl="0">
              <a:spcBef>
                <a:spcPts val="0"/>
              </a:spcBef>
              <a:spcAft>
                <a:spcPts val="0"/>
              </a:spcAft>
              <a:buNone/>
            </a:pPr>
            <a:endParaRPr sz="2800">
              <a:latin typeface="Kanit"/>
              <a:ea typeface="Kanit"/>
              <a:cs typeface="Kanit"/>
              <a:sym typeface="Kanit"/>
            </a:endParaRPr>
          </a:p>
          <a:p>
            <a:pPr marL="457200" lvl="0" indent="-406400" algn="l" rtl="0">
              <a:spcBef>
                <a:spcPts val="0"/>
              </a:spcBef>
              <a:spcAft>
                <a:spcPts val="0"/>
              </a:spcAft>
              <a:buSzPts val="2800"/>
              <a:buFont typeface="Kanit"/>
              <a:buChar char="●"/>
            </a:pPr>
            <a:r>
              <a:rPr lang="en-US" sz="2800">
                <a:latin typeface="Kanit"/>
                <a:ea typeface="Kanit"/>
                <a:cs typeface="Kanit"/>
                <a:sym typeface="Kanit"/>
              </a:rPr>
              <a:t>Raj Patel                      -   20%</a:t>
            </a:r>
            <a:endParaRPr sz="2800">
              <a:latin typeface="Kanit"/>
              <a:ea typeface="Kanit"/>
              <a:cs typeface="Kanit"/>
              <a:sym typeface="Kanit"/>
            </a:endParaRPr>
          </a:p>
          <a:p>
            <a:pPr marL="457200" lvl="0" indent="0" algn="l" rtl="0">
              <a:spcBef>
                <a:spcPts val="0"/>
              </a:spcBef>
              <a:spcAft>
                <a:spcPts val="0"/>
              </a:spcAft>
              <a:buNone/>
            </a:pPr>
            <a:endParaRPr sz="2800">
              <a:latin typeface="Kanit"/>
              <a:ea typeface="Kanit"/>
              <a:cs typeface="Kanit"/>
              <a:sym typeface="Kanit"/>
            </a:endParaRPr>
          </a:p>
          <a:p>
            <a:pPr marL="457200" lvl="0" indent="-406400" algn="l" rtl="0">
              <a:spcBef>
                <a:spcPts val="0"/>
              </a:spcBef>
              <a:spcAft>
                <a:spcPts val="0"/>
              </a:spcAft>
              <a:buSzPts val="2800"/>
              <a:buFont typeface="Kanit"/>
              <a:buChar char="●"/>
            </a:pPr>
            <a:r>
              <a:rPr lang="en-US" sz="2800">
                <a:latin typeface="Kanit"/>
                <a:ea typeface="Kanit"/>
                <a:cs typeface="Kanit"/>
                <a:sym typeface="Kanit"/>
              </a:rPr>
              <a:t>Ashray Kothari          -   20%</a:t>
            </a:r>
            <a:endParaRPr sz="2800">
              <a:latin typeface="Kanit"/>
              <a:ea typeface="Kanit"/>
              <a:cs typeface="Kanit"/>
              <a:sym typeface="Kani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57"/>
        <p:cNvGrpSpPr/>
        <p:nvPr/>
      </p:nvGrpSpPr>
      <p:grpSpPr>
        <a:xfrm>
          <a:off x="0" y="0"/>
          <a:ext cx="0" cy="0"/>
          <a:chOff x="0" y="0"/>
          <a:chExt cx="0" cy="0"/>
        </a:xfrm>
      </p:grpSpPr>
      <p:sp>
        <p:nvSpPr>
          <p:cNvPr id="2458" name="Google Shape;2458;g16c0b718f56_9_318"/>
          <p:cNvSpPr txBox="1">
            <a:spLocks noGrp="1"/>
          </p:cNvSpPr>
          <p:nvPr>
            <p:ph type="title"/>
          </p:nvPr>
        </p:nvSpPr>
        <p:spPr>
          <a:xfrm>
            <a:off x="2651792" y="393617"/>
            <a:ext cx="6672300" cy="14160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solidFill>
                  <a:schemeClr val="accent1"/>
                </a:solidFill>
              </a:rPr>
              <a:t>REFERENCES</a:t>
            </a:r>
            <a:endParaRPr/>
          </a:p>
        </p:txBody>
      </p:sp>
      <p:sp>
        <p:nvSpPr>
          <p:cNvPr id="2459" name="Google Shape;2459;g16c0b718f56_9_318"/>
          <p:cNvSpPr/>
          <p:nvPr/>
        </p:nvSpPr>
        <p:spPr>
          <a:xfrm>
            <a:off x="305100" y="1946025"/>
            <a:ext cx="11581800" cy="4599000"/>
          </a:xfrm>
          <a:prstGeom prst="roundRect">
            <a:avLst>
              <a:gd name="adj" fmla="val 3799"/>
            </a:avLst>
          </a:prstGeom>
          <a:solidFill>
            <a:schemeClr val="accent3">
              <a:alpha val="40000"/>
            </a:schemeClr>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a:solidFill>
                  <a:schemeClr val="lt1"/>
                </a:solidFill>
                <a:latin typeface="Kanit"/>
                <a:ea typeface="Kanit"/>
                <a:cs typeface="Kanit"/>
                <a:sym typeface="Kanit"/>
              </a:rPr>
              <a:t>[1] E. Gilbert. Synchronization of binary messages. </a:t>
            </a:r>
            <a:endParaRPr sz="2400">
              <a:solidFill>
                <a:schemeClr val="lt1"/>
              </a:solidFill>
              <a:latin typeface="Kanit"/>
              <a:ea typeface="Kanit"/>
              <a:cs typeface="Kanit"/>
              <a:sym typeface="Kanit"/>
            </a:endParaRPr>
          </a:p>
          <a:p>
            <a:pPr marL="0" lvl="0" indent="0" algn="l" rtl="0">
              <a:spcBef>
                <a:spcPts val="0"/>
              </a:spcBef>
              <a:spcAft>
                <a:spcPts val="0"/>
              </a:spcAft>
              <a:buNone/>
            </a:pPr>
            <a:r>
              <a:rPr lang="en-US" sz="2400">
                <a:solidFill>
                  <a:schemeClr val="lt1"/>
                </a:solidFill>
                <a:latin typeface="Kanit"/>
                <a:ea typeface="Kanit"/>
                <a:cs typeface="Kanit"/>
                <a:sym typeface="Kanit"/>
              </a:rPr>
              <a:t>IRE Transactions on Information Theory, 6(4):470–477, 1960.</a:t>
            </a:r>
            <a:endParaRPr sz="2400">
              <a:solidFill>
                <a:schemeClr val="lt1"/>
              </a:solidFill>
              <a:latin typeface="Kanit"/>
              <a:ea typeface="Kanit"/>
              <a:cs typeface="Kanit"/>
              <a:sym typeface="Kanit"/>
            </a:endParaRPr>
          </a:p>
          <a:p>
            <a:pPr marL="0" lvl="0" indent="0" algn="l" rtl="0">
              <a:spcBef>
                <a:spcPts val="0"/>
              </a:spcBef>
              <a:spcAft>
                <a:spcPts val="0"/>
              </a:spcAft>
              <a:buNone/>
            </a:pPr>
            <a:endParaRPr sz="2400">
              <a:solidFill>
                <a:schemeClr val="lt1"/>
              </a:solidFill>
              <a:latin typeface="Kanit"/>
              <a:ea typeface="Kanit"/>
              <a:cs typeface="Kanit"/>
              <a:sym typeface="Kanit"/>
            </a:endParaRPr>
          </a:p>
          <a:p>
            <a:pPr marL="0" lvl="0" indent="0" algn="l" rtl="0">
              <a:spcBef>
                <a:spcPts val="0"/>
              </a:spcBef>
              <a:spcAft>
                <a:spcPts val="0"/>
              </a:spcAft>
              <a:buNone/>
            </a:pPr>
            <a:r>
              <a:rPr lang="en-US" sz="2400">
                <a:solidFill>
                  <a:schemeClr val="lt1"/>
                </a:solidFill>
                <a:latin typeface="Kanit"/>
                <a:ea typeface="Kanit"/>
                <a:cs typeface="Kanit"/>
                <a:sym typeface="Kanit"/>
              </a:rPr>
              <a:t>[2] Maya Levy and Eitan Yaakobi. Mutually uncorrelated codes for dna storage. </a:t>
            </a:r>
            <a:endParaRPr sz="2400">
              <a:solidFill>
                <a:schemeClr val="lt1"/>
              </a:solidFill>
              <a:latin typeface="Kanit"/>
              <a:ea typeface="Kanit"/>
              <a:cs typeface="Kanit"/>
              <a:sym typeface="Kanit"/>
            </a:endParaRPr>
          </a:p>
          <a:p>
            <a:pPr marL="0" lvl="0" indent="0" algn="l" rtl="0">
              <a:spcBef>
                <a:spcPts val="0"/>
              </a:spcBef>
              <a:spcAft>
                <a:spcPts val="0"/>
              </a:spcAft>
              <a:buNone/>
            </a:pPr>
            <a:r>
              <a:rPr lang="en-US" sz="2400">
                <a:solidFill>
                  <a:schemeClr val="lt1"/>
                </a:solidFill>
                <a:latin typeface="Kanit"/>
                <a:ea typeface="Kanit"/>
                <a:cs typeface="Kanit"/>
                <a:sym typeface="Kanit"/>
              </a:rPr>
              <a:t>In 2017 IEEE International Symposium on Information Theory (ISIT), pages 3115–3119, 2017.</a:t>
            </a:r>
            <a:endParaRPr sz="2400">
              <a:solidFill>
                <a:schemeClr val="lt1"/>
              </a:solidFill>
              <a:latin typeface="Kanit"/>
              <a:ea typeface="Kanit"/>
              <a:cs typeface="Kanit"/>
              <a:sym typeface="Kanit"/>
            </a:endParaRPr>
          </a:p>
          <a:p>
            <a:pPr marL="0" lvl="0" indent="0" algn="l" rtl="0">
              <a:spcBef>
                <a:spcPts val="0"/>
              </a:spcBef>
              <a:spcAft>
                <a:spcPts val="0"/>
              </a:spcAft>
              <a:buNone/>
            </a:pPr>
            <a:endParaRPr sz="2400">
              <a:solidFill>
                <a:schemeClr val="lt1"/>
              </a:solidFill>
              <a:latin typeface="Kanit"/>
              <a:ea typeface="Kanit"/>
              <a:cs typeface="Kanit"/>
              <a:sym typeface="Kanit"/>
            </a:endParaRPr>
          </a:p>
          <a:p>
            <a:pPr marL="0" lvl="0" indent="0" algn="l" rtl="0">
              <a:spcBef>
                <a:spcPts val="0"/>
              </a:spcBef>
              <a:spcAft>
                <a:spcPts val="0"/>
              </a:spcAft>
              <a:buNone/>
            </a:pPr>
            <a:r>
              <a:rPr lang="en-US" sz="2400">
                <a:solidFill>
                  <a:schemeClr val="lt1"/>
                </a:solidFill>
                <a:latin typeface="Kanit"/>
                <a:ea typeface="Kanit"/>
                <a:cs typeface="Kanit"/>
                <a:sym typeface="Kanit"/>
              </a:rPr>
              <a:t>[3] S. M. Hossein Tabatabaei Yazdi, Yongbo Yuan, Jian Ma, Huimin Zhao, and Olgica Milenkovic. A rewritable, random-access dna-based storage system. </a:t>
            </a:r>
            <a:endParaRPr sz="2400">
              <a:solidFill>
                <a:schemeClr val="lt1"/>
              </a:solidFill>
              <a:latin typeface="Kanit"/>
              <a:ea typeface="Kanit"/>
              <a:cs typeface="Kanit"/>
              <a:sym typeface="Kanit"/>
            </a:endParaRPr>
          </a:p>
          <a:p>
            <a:pPr marL="0" lvl="0" indent="0" algn="l" rtl="0">
              <a:spcBef>
                <a:spcPts val="0"/>
              </a:spcBef>
              <a:spcAft>
                <a:spcPts val="0"/>
              </a:spcAft>
              <a:buNone/>
            </a:pPr>
            <a:r>
              <a:rPr lang="en-US" sz="2400">
                <a:solidFill>
                  <a:schemeClr val="lt1"/>
                </a:solidFill>
                <a:latin typeface="Kanit"/>
                <a:ea typeface="Kanit"/>
                <a:cs typeface="Kanit"/>
                <a:sym typeface="Kanit"/>
              </a:rPr>
              <a:t>Scientific Reports, 5, 2015.</a:t>
            </a:r>
            <a:endParaRPr sz="2400">
              <a:solidFill>
                <a:schemeClr val="lt1"/>
              </a:solidFill>
              <a:latin typeface="Kanit"/>
              <a:ea typeface="Kanit"/>
              <a:cs typeface="Kanit"/>
              <a:sym typeface="Kani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63"/>
        <p:cNvGrpSpPr/>
        <p:nvPr/>
      </p:nvGrpSpPr>
      <p:grpSpPr>
        <a:xfrm>
          <a:off x="0" y="0"/>
          <a:ext cx="0" cy="0"/>
          <a:chOff x="0" y="0"/>
          <a:chExt cx="0" cy="0"/>
        </a:xfrm>
      </p:grpSpPr>
      <p:sp>
        <p:nvSpPr>
          <p:cNvPr id="2464" name="Google Shape;2464;g16c0b718f56_4_1447"/>
          <p:cNvSpPr txBox="1">
            <a:spLocks noGrp="1"/>
          </p:cNvSpPr>
          <p:nvPr>
            <p:ph type="title"/>
          </p:nvPr>
        </p:nvSpPr>
        <p:spPr>
          <a:xfrm>
            <a:off x="995800" y="1702000"/>
            <a:ext cx="8778000" cy="34539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T</a:t>
            </a:r>
            <a:r>
              <a:rPr lang="en-US" sz="10000">
                <a:solidFill>
                  <a:schemeClr val="lt1"/>
                </a:solidFill>
              </a:rPr>
              <a:t>HANK</a:t>
            </a:r>
            <a:r>
              <a:rPr lang="en-US"/>
              <a:t> </a:t>
            </a:r>
            <a:endParaRPr/>
          </a:p>
          <a:p>
            <a:pPr marL="0" lvl="0" indent="0" algn="l" rtl="0">
              <a:spcBef>
                <a:spcPts val="0"/>
              </a:spcBef>
              <a:spcAft>
                <a:spcPts val="0"/>
              </a:spcAft>
              <a:buNone/>
            </a:pPr>
            <a:r>
              <a:rPr lang="en-US"/>
              <a:t>Y</a:t>
            </a:r>
            <a:r>
              <a:rPr lang="en-US" sz="10000">
                <a:solidFill>
                  <a:schemeClr val="lt1"/>
                </a:solidFill>
              </a:rPr>
              <a:t>OU !</a:t>
            </a:r>
            <a:endParaRPr sz="100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3"/>
        <p:cNvGrpSpPr/>
        <p:nvPr/>
      </p:nvGrpSpPr>
      <p:grpSpPr>
        <a:xfrm>
          <a:off x="0" y="0"/>
          <a:ext cx="0" cy="0"/>
          <a:chOff x="0" y="0"/>
          <a:chExt cx="0" cy="0"/>
        </a:xfrm>
      </p:grpSpPr>
      <p:sp>
        <p:nvSpPr>
          <p:cNvPr id="2024" name="Google Shape;2024;g18f83eb609f_5_791"/>
          <p:cNvSpPr txBox="1"/>
          <p:nvPr/>
        </p:nvSpPr>
        <p:spPr>
          <a:xfrm>
            <a:off x="3111409" y="4190458"/>
            <a:ext cx="1621800" cy="28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3F3F3F"/>
              </a:buClr>
              <a:buSzPts val="1600"/>
              <a:buFont typeface="Arial"/>
              <a:buNone/>
            </a:pPr>
            <a:r>
              <a:rPr lang="en-US" sz="1600" b="1">
                <a:solidFill>
                  <a:schemeClr val="lt1"/>
                </a:solidFill>
              </a:rPr>
              <a:t>Jemish Variya	</a:t>
            </a:r>
            <a:endParaRPr sz="1600" b="1">
              <a:solidFill>
                <a:schemeClr val="lt1"/>
              </a:solidFill>
              <a:latin typeface="Arial"/>
              <a:ea typeface="Arial"/>
              <a:cs typeface="Arial"/>
              <a:sym typeface="Arial"/>
            </a:endParaRPr>
          </a:p>
        </p:txBody>
      </p:sp>
      <p:sp>
        <p:nvSpPr>
          <p:cNvPr id="2025" name="Google Shape;2025;g18f83eb609f_5_791"/>
          <p:cNvSpPr txBox="1"/>
          <p:nvPr/>
        </p:nvSpPr>
        <p:spPr>
          <a:xfrm>
            <a:off x="7289675" y="4124225"/>
            <a:ext cx="2028600" cy="28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3F3F3F"/>
              </a:buClr>
              <a:buSzPts val="1600"/>
              <a:buFont typeface="Arial"/>
              <a:buNone/>
            </a:pPr>
            <a:r>
              <a:rPr lang="en-US" sz="1600" b="1">
                <a:solidFill>
                  <a:schemeClr val="lt1"/>
                </a:solidFill>
              </a:rPr>
              <a:t>Harikrishna Patel</a:t>
            </a:r>
            <a:endParaRPr sz="1600" b="1">
              <a:solidFill>
                <a:schemeClr val="lt1"/>
              </a:solidFill>
              <a:latin typeface="Arial"/>
              <a:ea typeface="Arial"/>
              <a:cs typeface="Arial"/>
              <a:sym typeface="Arial"/>
            </a:endParaRPr>
          </a:p>
        </p:txBody>
      </p:sp>
      <p:sp>
        <p:nvSpPr>
          <p:cNvPr id="2026" name="Google Shape;2026;g18f83eb609f_5_791"/>
          <p:cNvSpPr txBox="1"/>
          <p:nvPr/>
        </p:nvSpPr>
        <p:spPr>
          <a:xfrm>
            <a:off x="3904799" y="6467100"/>
            <a:ext cx="1828800" cy="28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3F3F3F"/>
              </a:buClr>
              <a:buSzPts val="1600"/>
              <a:buFont typeface="Arial"/>
              <a:buNone/>
            </a:pPr>
            <a:r>
              <a:rPr lang="en-US" sz="1600" b="1">
                <a:solidFill>
                  <a:schemeClr val="lt1"/>
                </a:solidFill>
              </a:rPr>
              <a:t>Ashray Kothari</a:t>
            </a:r>
            <a:endParaRPr sz="1600" b="1">
              <a:solidFill>
                <a:schemeClr val="lt1"/>
              </a:solidFill>
              <a:latin typeface="Arial"/>
              <a:ea typeface="Arial"/>
              <a:cs typeface="Arial"/>
              <a:sym typeface="Arial"/>
            </a:endParaRPr>
          </a:p>
        </p:txBody>
      </p:sp>
      <p:sp>
        <p:nvSpPr>
          <p:cNvPr id="2027" name="Google Shape;2027;g18f83eb609f_5_791"/>
          <p:cNvSpPr txBox="1"/>
          <p:nvPr/>
        </p:nvSpPr>
        <p:spPr>
          <a:xfrm>
            <a:off x="6580389" y="6467089"/>
            <a:ext cx="1621800" cy="28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3F3F3F"/>
              </a:buClr>
              <a:buSzPts val="1600"/>
              <a:buFont typeface="Arial"/>
              <a:buNone/>
            </a:pPr>
            <a:r>
              <a:rPr lang="en-US" sz="1600" b="1">
                <a:solidFill>
                  <a:schemeClr val="lt1"/>
                </a:solidFill>
              </a:rPr>
              <a:t>Raj Patel</a:t>
            </a:r>
            <a:endParaRPr sz="1600" b="1">
              <a:solidFill>
                <a:schemeClr val="lt1"/>
              </a:solidFill>
              <a:latin typeface="Arial"/>
              <a:ea typeface="Arial"/>
              <a:cs typeface="Arial"/>
              <a:sym typeface="Arial"/>
            </a:endParaRPr>
          </a:p>
        </p:txBody>
      </p:sp>
      <p:pic>
        <p:nvPicPr>
          <p:cNvPr id="2028" name="Google Shape;2028;g18f83eb609f_5_791"/>
          <p:cNvPicPr preferRelativeResize="0">
            <a:picLocks noGrp="1"/>
          </p:cNvPicPr>
          <p:nvPr>
            <p:ph type="pic" idx="2"/>
          </p:nvPr>
        </p:nvPicPr>
        <p:blipFill rotWithShape="1">
          <a:blip r:embed="rId3">
            <a:alphaModFix/>
          </a:blip>
          <a:srcRect t="14912" b="14912"/>
          <a:stretch/>
        </p:blipFill>
        <p:spPr>
          <a:xfrm>
            <a:off x="7383439" y="2148975"/>
            <a:ext cx="1828800" cy="1828800"/>
          </a:xfrm>
          <a:prstGeom prst="ellipse">
            <a:avLst/>
          </a:prstGeom>
          <a:solidFill>
            <a:srgbClr val="F2F2F2"/>
          </a:solidFill>
          <a:ln w="38100" cap="flat" cmpd="sng">
            <a:solidFill>
              <a:schemeClr val="accent3"/>
            </a:solidFill>
            <a:prstDash val="solid"/>
            <a:round/>
            <a:headEnd type="none" w="sm" len="sm"/>
            <a:tailEnd type="none" w="sm" len="sm"/>
          </a:ln>
        </p:spPr>
      </p:pic>
      <p:pic>
        <p:nvPicPr>
          <p:cNvPr id="2029" name="Google Shape;2029;g18f83eb609f_5_791"/>
          <p:cNvPicPr preferRelativeResize="0">
            <a:picLocks noGrp="1"/>
          </p:cNvPicPr>
          <p:nvPr>
            <p:ph type="pic" idx="3"/>
          </p:nvPr>
        </p:nvPicPr>
        <p:blipFill rotWithShape="1">
          <a:blip r:embed="rId4">
            <a:alphaModFix/>
          </a:blip>
          <a:srcRect l="1540" r="1550"/>
          <a:stretch/>
        </p:blipFill>
        <p:spPr>
          <a:xfrm>
            <a:off x="3007888" y="2281425"/>
            <a:ext cx="1828800" cy="1828800"/>
          </a:xfrm>
          <a:prstGeom prst="ellipse">
            <a:avLst/>
          </a:prstGeom>
          <a:solidFill>
            <a:srgbClr val="F2F2F2"/>
          </a:solidFill>
          <a:ln w="38100" cap="flat" cmpd="sng">
            <a:solidFill>
              <a:schemeClr val="accent2"/>
            </a:solidFill>
            <a:prstDash val="solid"/>
            <a:round/>
            <a:headEnd type="none" w="sm" len="sm"/>
            <a:tailEnd type="none" w="sm" len="sm"/>
          </a:ln>
        </p:spPr>
      </p:pic>
      <p:pic>
        <p:nvPicPr>
          <p:cNvPr id="2030" name="Google Shape;2030;g18f83eb609f_5_791"/>
          <p:cNvPicPr preferRelativeResize="0">
            <a:picLocks noGrp="1"/>
          </p:cNvPicPr>
          <p:nvPr>
            <p:ph type="pic" idx="4"/>
          </p:nvPr>
        </p:nvPicPr>
        <p:blipFill rotWithShape="1">
          <a:blip r:embed="rId5">
            <a:alphaModFix/>
          </a:blip>
          <a:srcRect l="7139" r="7148"/>
          <a:stretch/>
        </p:blipFill>
        <p:spPr>
          <a:xfrm>
            <a:off x="3904809" y="4558080"/>
            <a:ext cx="1828800" cy="1828800"/>
          </a:xfrm>
          <a:prstGeom prst="ellipse">
            <a:avLst/>
          </a:prstGeom>
          <a:solidFill>
            <a:srgbClr val="F2F2F2"/>
          </a:solidFill>
          <a:ln w="38100" cap="flat" cmpd="sng">
            <a:solidFill>
              <a:srgbClr val="00FF00"/>
            </a:solidFill>
            <a:prstDash val="solid"/>
            <a:round/>
            <a:headEnd type="none" w="sm" len="sm"/>
            <a:tailEnd type="none" w="sm" len="sm"/>
          </a:ln>
        </p:spPr>
      </p:pic>
      <p:pic>
        <p:nvPicPr>
          <p:cNvPr id="2031" name="Google Shape;2031;g18f83eb609f_5_791"/>
          <p:cNvPicPr preferRelativeResize="0">
            <a:picLocks noGrp="1"/>
          </p:cNvPicPr>
          <p:nvPr>
            <p:ph type="pic" idx="5"/>
          </p:nvPr>
        </p:nvPicPr>
        <p:blipFill rotWithShape="1">
          <a:blip r:embed="rId6">
            <a:alphaModFix/>
          </a:blip>
          <a:srcRect t="1737" b="1737"/>
          <a:stretch/>
        </p:blipFill>
        <p:spPr>
          <a:xfrm>
            <a:off x="6476889" y="4558080"/>
            <a:ext cx="1828800" cy="1828800"/>
          </a:xfrm>
          <a:prstGeom prst="ellipse">
            <a:avLst/>
          </a:prstGeom>
          <a:solidFill>
            <a:srgbClr val="F2F2F2"/>
          </a:solidFill>
          <a:ln w="38100" cap="flat" cmpd="sng">
            <a:solidFill>
              <a:schemeClr val="accent1"/>
            </a:solidFill>
            <a:prstDash val="solid"/>
            <a:round/>
            <a:headEnd type="none" w="sm" len="sm"/>
            <a:tailEnd type="none" w="sm" len="sm"/>
          </a:ln>
        </p:spPr>
      </p:pic>
      <p:pic>
        <p:nvPicPr>
          <p:cNvPr id="2032" name="Google Shape;2032;g18f83eb609f_5_791"/>
          <p:cNvPicPr preferRelativeResize="0">
            <a:picLocks noGrp="1"/>
          </p:cNvPicPr>
          <p:nvPr>
            <p:ph type="pic" idx="6"/>
          </p:nvPr>
        </p:nvPicPr>
        <p:blipFill rotWithShape="1">
          <a:blip r:embed="rId7">
            <a:alphaModFix/>
          </a:blip>
          <a:srcRect/>
          <a:stretch/>
        </p:blipFill>
        <p:spPr>
          <a:xfrm>
            <a:off x="5181589" y="1251205"/>
            <a:ext cx="1828800" cy="1828800"/>
          </a:xfrm>
          <a:prstGeom prst="ellipse">
            <a:avLst/>
          </a:prstGeom>
          <a:solidFill>
            <a:srgbClr val="F2F2F2"/>
          </a:solidFill>
          <a:ln w="38100" cap="flat" cmpd="sng">
            <a:solidFill>
              <a:schemeClr val="accent1"/>
            </a:solidFill>
            <a:prstDash val="solid"/>
            <a:round/>
            <a:headEnd type="none" w="sm" len="sm"/>
            <a:tailEnd type="none" w="sm" len="sm"/>
          </a:ln>
        </p:spPr>
      </p:pic>
      <p:sp>
        <p:nvSpPr>
          <p:cNvPr id="2033" name="Google Shape;2033;g18f83eb609f_5_791"/>
          <p:cNvSpPr txBox="1"/>
          <p:nvPr/>
        </p:nvSpPr>
        <p:spPr>
          <a:xfrm>
            <a:off x="4930475" y="3213450"/>
            <a:ext cx="2359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solidFill>
                  <a:schemeClr val="lt1"/>
                </a:solidFill>
              </a:rPr>
              <a:t>Nisarg Nampurkar</a:t>
            </a:r>
            <a:endParaRPr sz="1600" b="1">
              <a:solidFill>
                <a:schemeClr val="lt1"/>
              </a:solidFill>
            </a:endParaRPr>
          </a:p>
        </p:txBody>
      </p:sp>
      <p:sp>
        <p:nvSpPr>
          <p:cNvPr id="2034" name="Google Shape;2034;g18f83eb609f_5_791"/>
          <p:cNvSpPr txBox="1">
            <a:spLocks noGrp="1"/>
          </p:cNvSpPr>
          <p:nvPr>
            <p:ph type="title"/>
          </p:nvPr>
        </p:nvSpPr>
        <p:spPr>
          <a:xfrm>
            <a:off x="2437975" y="275907"/>
            <a:ext cx="7135200" cy="9753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sz="4700"/>
              <a:t>Our Team</a:t>
            </a:r>
            <a:endParaRPr sz="4700"/>
          </a:p>
        </p:txBody>
      </p:sp>
      <p:sp>
        <p:nvSpPr>
          <p:cNvPr id="2035" name="Google Shape;2035;g18f83eb609f_5_791"/>
          <p:cNvSpPr txBox="1"/>
          <p:nvPr/>
        </p:nvSpPr>
        <p:spPr>
          <a:xfrm>
            <a:off x="2139734" y="4558083"/>
            <a:ext cx="1621800" cy="28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3F3F3F"/>
              </a:buClr>
              <a:buSzPts val="1600"/>
              <a:buFont typeface="Arial"/>
              <a:buNone/>
            </a:pPr>
            <a:r>
              <a:rPr lang="en-US" sz="1600" b="1">
                <a:solidFill>
                  <a:schemeClr val="lt1"/>
                </a:solidFill>
              </a:rPr>
              <a:t>201901112</a:t>
            </a:r>
            <a:endParaRPr sz="1600" b="1">
              <a:solidFill>
                <a:schemeClr val="lt1"/>
              </a:solidFill>
              <a:latin typeface="Arial"/>
              <a:ea typeface="Arial"/>
              <a:cs typeface="Arial"/>
              <a:sym typeface="Arial"/>
            </a:endParaRPr>
          </a:p>
        </p:txBody>
      </p:sp>
      <p:sp>
        <p:nvSpPr>
          <p:cNvPr id="2036" name="Google Shape;2036;g18f83eb609f_5_791"/>
          <p:cNvSpPr txBox="1"/>
          <p:nvPr/>
        </p:nvSpPr>
        <p:spPr>
          <a:xfrm>
            <a:off x="5082875" y="3606325"/>
            <a:ext cx="2359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solidFill>
                  <a:schemeClr val="lt1"/>
                </a:solidFill>
              </a:rPr>
              <a:t>201901188</a:t>
            </a:r>
            <a:endParaRPr sz="1600" b="1">
              <a:solidFill>
                <a:schemeClr val="lt1"/>
              </a:solidFill>
            </a:endParaRPr>
          </a:p>
        </p:txBody>
      </p:sp>
      <p:sp>
        <p:nvSpPr>
          <p:cNvPr id="2037" name="Google Shape;2037;g18f83eb609f_5_791"/>
          <p:cNvSpPr txBox="1"/>
          <p:nvPr/>
        </p:nvSpPr>
        <p:spPr>
          <a:xfrm>
            <a:off x="2437984" y="6467108"/>
            <a:ext cx="1621800" cy="28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3F3F3F"/>
              </a:buClr>
              <a:buSzPts val="1600"/>
              <a:buFont typeface="Arial"/>
              <a:buNone/>
            </a:pPr>
            <a:r>
              <a:rPr lang="en-US" sz="1600" b="1">
                <a:solidFill>
                  <a:schemeClr val="lt1"/>
                </a:solidFill>
              </a:rPr>
              <a:t>201901457</a:t>
            </a:r>
            <a:endParaRPr sz="1600" b="1">
              <a:solidFill>
                <a:schemeClr val="lt1"/>
              </a:solidFill>
              <a:latin typeface="Arial"/>
              <a:ea typeface="Arial"/>
              <a:cs typeface="Arial"/>
              <a:sym typeface="Arial"/>
            </a:endParaRPr>
          </a:p>
        </p:txBody>
      </p:sp>
      <p:sp>
        <p:nvSpPr>
          <p:cNvPr id="2038" name="Google Shape;2038;g18f83eb609f_5_791"/>
          <p:cNvSpPr txBox="1"/>
          <p:nvPr/>
        </p:nvSpPr>
        <p:spPr>
          <a:xfrm>
            <a:off x="8021334" y="6467108"/>
            <a:ext cx="1621800" cy="28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3F3F3F"/>
              </a:buClr>
              <a:buSzPts val="1600"/>
              <a:buFont typeface="Arial"/>
              <a:buNone/>
            </a:pPr>
            <a:r>
              <a:rPr lang="en-US" sz="1600" b="1">
                <a:solidFill>
                  <a:schemeClr val="lt1"/>
                </a:solidFill>
              </a:rPr>
              <a:t>201901306</a:t>
            </a:r>
            <a:endParaRPr sz="1600" b="1">
              <a:solidFill>
                <a:schemeClr val="lt1"/>
              </a:solidFill>
              <a:latin typeface="Arial"/>
              <a:ea typeface="Arial"/>
              <a:cs typeface="Arial"/>
              <a:sym typeface="Arial"/>
            </a:endParaRPr>
          </a:p>
        </p:txBody>
      </p:sp>
      <p:sp>
        <p:nvSpPr>
          <p:cNvPr id="2039" name="Google Shape;2039;g18f83eb609f_5_791"/>
          <p:cNvSpPr txBox="1"/>
          <p:nvPr/>
        </p:nvSpPr>
        <p:spPr>
          <a:xfrm>
            <a:off x="8475184" y="4558083"/>
            <a:ext cx="1621800" cy="28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3F3F3F"/>
              </a:buClr>
              <a:buSzPts val="1600"/>
              <a:buFont typeface="Arial"/>
              <a:buNone/>
            </a:pPr>
            <a:r>
              <a:rPr lang="en-US" sz="1600" b="1">
                <a:solidFill>
                  <a:schemeClr val="lt1"/>
                </a:solidFill>
              </a:rPr>
              <a:t>201901212</a:t>
            </a:r>
            <a:endParaRPr sz="1600" b="1">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43"/>
        <p:cNvGrpSpPr/>
        <p:nvPr/>
      </p:nvGrpSpPr>
      <p:grpSpPr>
        <a:xfrm>
          <a:off x="0" y="0"/>
          <a:ext cx="0" cy="0"/>
          <a:chOff x="0" y="0"/>
          <a:chExt cx="0" cy="0"/>
        </a:xfrm>
      </p:grpSpPr>
      <p:sp>
        <p:nvSpPr>
          <p:cNvPr id="2044" name="Google Shape;2044;g18f83eb609f_5_785"/>
          <p:cNvSpPr/>
          <p:nvPr/>
        </p:nvSpPr>
        <p:spPr>
          <a:xfrm>
            <a:off x="261550" y="225948"/>
            <a:ext cx="8315400" cy="6439800"/>
          </a:xfrm>
          <a:prstGeom prst="roundRect">
            <a:avLst>
              <a:gd name="adj" fmla="val 3799"/>
            </a:avLst>
          </a:prstGeom>
          <a:solidFill>
            <a:schemeClr val="accent3">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5" name="Google Shape;2045;g18f83eb609f_5_785"/>
          <p:cNvSpPr txBox="1"/>
          <p:nvPr/>
        </p:nvSpPr>
        <p:spPr>
          <a:xfrm>
            <a:off x="894261" y="301998"/>
            <a:ext cx="7410900" cy="12006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7200" b="1">
                <a:solidFill>
                  <a:srgbClr val="A5A5A5"/>
                </a:solidFill>
              </a:rPr>
              <a:t>  Agenda </a:t>
            </a:r>
            <a:endParaRPr sz="7200" b="1">
              <a:solidFill>
                <a:srgbClr val="A5A5A5"/>
              </a:solidFill>
            </a:endParaRPr>
          </a:p>
        </p:txBody>
      </p:sp>
      <p:grpSp>
        <p:nvGrpSpPr>
          <p:cNvPr id="2046" name="Google Shape;2046;g18f83eb609f_5_785"/>
          <p:cNvGrpSpPr/>
          <p:nvPr/>
        </p:nvGrpSpPr>
        <p:grpSpPr>
          <a:xfrm>
            <a:off x="1151038" y="1669038"/>
            <a:ext cx="7079766" cy="1200600"/>
            <a:chOff x="756138" y="1100479"/>
            <a:chExt cx="7079766" cy="1200600"/>
          </a:xfrm>
        </p:grpSpPr>
        <p:sp>
          <p:nvSpPr>
            <p:cNvPr id="2047" name="Google Shape;2047;g18f83eb609f_5_785"/>
            <p:cNvSpPr txBox="1"/>
            <p:nvPr/>
          </p:nvSpPr>
          <p:spPr>
            <a:xfrm>
              <a:off x="756138" y="1100479"/>
              <a:ext cx="1292100" cy="1200600"/>
            </a:xfrm>
            <a:prstGeom prst="rect">
              <a:avLst/>
            </a:prstGeom>
            <a:noFill/>
            <a:ln>
              <a:noFill/>
            </a:ln>
          </p:spPr>
          <p:txBody>
            <a:bodyPr spcFirstLastPara="1" wrap="square" lIns="108000" tIns="45700" rIns="108000" bIns="45700" anchor="t" anchorCtr="0">
              <a:spAutoFit/>
            </a:bodyPr>
            <a:lstStyle/>
            <a:p>
              <a:pPr marL="0" marR="0" lvl="0" indent="0" algn="l" rtl="0">
                <a:spcBef>
                  <a:spcPts val="0"/>
                </a:spcBef>
                <a:spcAft>
                  <a:spcPts val="0"/>
                </a:spcAft>
                <a:buNone/>
              </a:pPr>
              <a:r>
                <a:rPr lang="en-US" sz="7200" b="1">
                  <a:solidFill>
                    <a:schemeClr val="lt1"/>
                  </a:solidFill>
                </a:rPr>
                <a:t> </a:t>
              </a:r>
              <a:r>
                <a:rPr lang="en-US" sz="7200" b="1">
                  <a:solidFill>
                    <a:schemeClr val="lt1"/>
                  </a:solidFill>
                  <a:latin typeface="Arial"/>
                  <a:ea typeface="Arial"/>
                  <a:cs typeface="Arial"/>
                  <a:sym typeface="Arial"/>
                </a:rPr>
                <a:t>1</a:t>
              </a:r>
              <a:endParaRPr sz="7000" b="1">
                <a:solidFill>
                  <a:schemeClr val="lt1"/>
                </a:solidFill>
                <a:latin typeface="Arial"/>
                <a:ea typeface="Arial"/>
                <a:cs typeface="Arial"/>
                <a:sym typeface="Arial"/>
              </a:endParaRPr>
            </a:p>
          </p:txBody>
        </p:sp>
        <p:sp>
          <p:nvSpPr>
            <p:cNvPr id="2048" name="Google Shape;2048;g18f83eb609f_5_785"/>
            <p:cNvSpPr txBox="1"/>
            <p:nvPr/>
          </p:nvSpPr>
          <p:spPr>
            <a:xfrm>
              <a:off x="2168304" y="1531452"/>
              <a:ext cx="5667600" cy="554100"/>
            </a:xfrm>
            <a:prstGeom prst="rect">
              <a:avLst/>
            </a:prstGeom>
            <a:noFill/>
            <a:ln>
              <a:noFill/>
            </a:ln>
          </p:spPr>
          <p:txBody>
            <a:bodyPr spcFirstLastPara="1" wrap="square" lIns="108000" tIns="45700" rIns="108000" bIns="45700" anchor="t" anchorCtr="0">
              <a:spAutoFit/>
            </a:bodyPr>
            <a:lstStyle/>
            <a:p>
              <a:pPr marL="0" marR="0" lvl="0" indent="0" algn="l" rtl="0">
                <a:spcBef>
                  <a:spcPts val="0"/>
                </a:spcBef>
                <a:spcAft>
                  <a:spcPts val="0"/>
                </a:spcAft>
                <a:buNone/>
              </a:pPr>
              <a:r>
                <a:rPr lang="en-US" sz="3000">
                  <a:solidFill>
                    <a:schemeClr val="lt1"/>
                  </a:solidFill>
                </a:rPr>
                <a:t>Introduction</a:t>
              </a:r>
              <a:endParaRPr sz="3000" b="1">
                <a:solidFill>
                  <a:schemeClr val="lt1"/>
                </a:solidFill>
                <a:latin typeface="Arial"/>
                <a:ea typeface="Arial"/>
                <a:cs typeface="Arial"/>
                <a:sym typeface="Arial"/>
              </a:endParaRPr>
            </a:p>
          </p:txBody>
        </p:sp>
      </p:grpSp>
      <p:grpSp>
        <p:nvGrpSpPr>
          <p:cNvPr id="2049" name="Google Shape;2049;g18f83eb609f_5_785"/>
          <p:cNvGrpSpPr/>
          <p:nvPr/>
        </p:nvGrpSpPr>
        <p:grpSpPr>
          <a:xfrm>
            <a:off x="1151038" y="3019189"/>
            <a:ext cx="7079766" cy="1200600"/>
            <a:chOff x="756138" y="696654"/>
            <a:chExt cx="7079766" cy="1200600"/>
          </a:xfrm>
        </p:grpSpPr>
        <p:sp>
          <p:nvSpPr>
            <p:cNvPr id="2050" name="Google Shape;2050;g18f83eb609f_5_785"/>
            <p:cNvSpPr txBox="1"/>
            <p:nvPr/>
          </p:nvSpPr>
          <p:spPr>
            <a:xfrm>
              <a:off x="756138" y="696654"/>
              <a:ext cx="1292100" cy="1200600"/>
            </a:xfrm>
            <a:prstGeom prst="rect">
              <a:avLst/>
            </a:prstGeom>
            <a:noFill/>
            <a:ln>
              <a:noFill/>
            </a:ln>
          </p:spPr>
          <p:txBody>
            <a:bodyPr spcFirstLastPara="1" wrap="square" lIns="108000" tIns="45700" rIns="108000" bIns="45700" anchor="t" anchorCtr="0">
              <a:spAutoFit/>
            </a:bodyPr>
            <a:lstStyle/>
            <a:p>
              <a:pPr marL="0" marR="0" lvl="0" indent="0" algn="ctr" rtl="0">
                <a:spcBef>
                  <a:spcPts val="0"/>
                </a:spcBef>
                <a:spcAft>
                  <a:spcPts val="0"/>
                </a:spcAft>
                <a:buNone/>
              </a:pPr>
              <a:r>
                <a:rPr lang="en-US" sz="7200" b="1">
                  <a:solidFill>
                    <a:schemeClr val="lt1"/>
                  </a:solidFill>
                  <a:latin typeface="Arial"/>
                  <a:ea typeface="Arial"/>
                  <a:cs typeface="Arial"/>
                  <a:sym typeface="Arial"/>
                </a:rPr>
                <a:t>2</a:t>
              </a:r>
              <a:endParaRPr sz="7200" b="1">
                <a:solidFill>
                  <a:schemeClr val="lt1"/>
                </a:solidFill>
                <a:latin typeface="Arial"/>
                <a:ea typeface="Arial"/>
                <a:cs typeface="Arial"/>
                <a:sym typeface="Arial"/>
              </a:endParaRPr>
            </a:p>
          </p:txBody>
        </p:sp>
        <p:sp>
          <p:nvSpPr>
            <p:cNvPr id="2051" name="Google Shape;2051;g18f83eb609f_5_785"/>
            <p:cNvSpPr txBox="1"/>
            <p:nvPr/>
          </p:nvSpPr>
          <p:spPr>
            <a:xfrm>
              <a:off x="2168304" y="1011890"/>
              <a:ext cx="5667600" cy="554100"/>
            </a:xfrm>
            <a:prstGeom prst="rect">
              <a:avLst/>
            </a:prstGeom>
            <a:noFill/>
            <a:ln>
              <a:noFill/>
            </a:ln>
          </p:spPr>
          <p:txBody>
            <a:bodyPr spcFirstLastPara="1" wrap="square" lIns="108000" tIns="45700" rIns="108000" bIns="45700" anchor="t" anchorCtr="0">
              <a:spAutoFit/>
            </a:bodyPr>
            <a:lstStyle/>
            <a:p>
              <a:pPr marL="0" marR="0" lvl="0" indent="0" algn="l" rtl="0">
                <a:spcBef>
                  <a:spcPts val="0"/>
                </a:spcBef>
                <a:spcAft>
                  <a:spcPts val="0"/>
                </a:spcAft>
                <a:buNone/>
              </a:pPr>
              <a:r>
                <a:rPr lang="en-US" sz="3000">
                  <a:solidFill>
                    <a:schemeClr val="lt1"/>
                  </a:solidFill>
                </a:rPr>
                <a:t>Literature Review</a:t>
              </a:r>
              <a:endParaRPr sz="3000" b="1">
                <a:solidFill>
                  <a:schemeClr val="lt1"/>
                </a:solidFill>
                <a:latin typeface="Arial"/>
                <a:ea typeface="Arial"/>
                <a:cs typeface="Arial"/>
                <a:sym typeface="Arial"/>
              </a:endParaRPr>
            </a:p>
          </p:txBody>
        </p:sp>
      </p:grpSp>
      <p:grpSp>
        <p:nvGrpSpPr>
          <p:cNvPr id="2052" name="Google Shape;2052;g18f83eb609f_5_785"/>
          <p:cNvGrpSpPr/>
          <p:nvPr/>
        </p:nvGrpSpPr>
        <p:grpSpPr>
          <a:xfrm>
            <a:off x="1151038" y="4219790"/>
            <a:ext cx="7079766" cy="1200600"/>
            <a:chOff x="756138" y="1100479"/>
            <a:chExt cx="7079766" cy="1200600"/>
          </a:xfrm>
        </p:grpSpPr>
        <p:sp>
          <p:nvSpPr>
            <p:cNvPr id="2053" name="Google Shape;2053;g18f83eb609f_5_785"/>
            <p:cNvSpPr txBox="1"/>
            <p:nvPr/>
          </p:nvSpPr>
          <p:spPr>
            <a:xfrm>
              <a:off x="756138" y="1100479"/>
              <a:ext cx="1292100" cy="1200600"/>
            </a:xfrm>
            <a:prstGeom prst="rect">
              <a:avLst/>
            </a:prstGeom>
            <a:noFill/>
            <a:ln>
              <a:noFill/>
            </a:ln>
          </p:spPr>
          <p:txBody>
            <a:bodyPr spcFirstLastPara="1" wrap="square" lIns="108000" tIns="45700" rIns="108000" bIns="45700" anchor="t" anchorCtr="0">
              <a:spAutoFit/>
            </a:bodyPr>
            <a:lstStyle/>
            <a:p>
              <a:pPr marL="0" marR="0" lvl="0" indent="0" algn="ctr" rtl="0">
                <a:spcBef>
                  <a:spcPts val="0"/>
                </a:spcBef>
                <a:spcAft>
                  <a:spcPts val="0"/>
                </a:spcAft>
                <a:buNone/>
              </a:pPr>
              <a:r>
                <a:rPr lang="en-US" sz="7200" b="1">
                  <a:solidFill>
                    <a:schemeClr val="lt1"/>
                  </a:solidFill>
                  <a:latin typeface="Arial"/>
                  <a:ea typeface="Arial"/>
                  <a:cs typeface="Arial"/>
                  <a:sym typeface="Arial"/>
                </a:rPr>
                <a:t>3</a:t>
              </a:r>
              <a:endParaRPr sz="7200" b="1">
                <a:solidFill>
                  <a:schemeClr val="lt1"/>
                </a:solidFill>
                <a:latin typeface="Arial"/>
                <a:ea typeface="Arial"/>
                <a:cs typeface="Arial"/>
                <a:sym typeface="Arial"/>
              </a:endParaRPr>
            </a:p>
          </p:txBody>
        </p:sp>
        <p:sp>
          <p:nvSpPr>
            <p:cNvPr id="2054" name="Google Shape;2054;g18f83eb609f_5_785"/>
            <p:cNvSpPr txBox="1"/>
            <p:nvPr/>
          </p:nvSpPr>
          <p:spPr>
            <a:xfrm>
              <a:off x="2168304" y="1462277"/>
              <a:ext cx="5667600" cy="554100"/>
            </a:xfrm>
            <a:prstGeom prst="rect">
              <a:avLst/>
            </a:prstGeom>
            <a:noFill/>
            <a:ln>
              <a:noFill/>
            </a:ln>
          </p:spPr>
          <p:txBody>
            <a:bodyPr spcFirstLastPara="1" wrap="square" lIns="108000" tIns="45700" rIns="108000" bIns="45700" anchor="t" anchorCtr="0">
              <a:spAutoFit/>
            </a:bodyPr>
            <a:lstStyle/>
            <a:p>
              <a:pPr marL="0" marR="0" lvl="0" indent="0" algn="l" rtl="0">
                <a:spcBef>
                  <a:spcPts val="0"/>
                </a:spcBef>
                <a:spcAft>
                  <a:spcPts val="0"/>
                </a:spcAft>
                <a:buNone/>
              </a:pPr>
              <a:r>
                <a:rPr lang="en-US" sz="3000">
                  <a:solidFill>
                    <a:schemeClr val="lt1"/>
                  </a:solidFill>
                </a:rPr>
                <a:t>About Our System</a:t>
              </a:r>
              <a:endParaRPr sz="3000" b="1">
                <a:solidFill>
                  <a:schemeClr val="lt1"/>
                </a:solidFill>
                <a:latin typeface="Arial"/>
                <a:ea typeface="Arial"/>
                <a:cs typeface="Arial"/>
                <a:sym typeface="Arial"/>
              </a:endParaRPr>
            </a:p>
          </p:txBody>
        </p:sp>
      </p:grpSp>
      <p:grpSp>
        <p:nvGrpSpPr>
          <p:cNvPr id="2055" name="Google Shape;2055;g18f83eb609f_5_785"/>
          <p:cNvGrpSpPr/>
          <p:nvPr/>
        </p:nvGrpSpPr>
        <p:grpSpPr>
          <a:xfrm>
            <a:off x="1151038" y="5329390"/>
            <a:ext cx="7079766" cy="1200600"/>
            <a:chOff x="603738" y="1100479"/>
            <a:chExt cx="7079766" cy="1200600"/>
          </a:xfrm>
        </p:grpSpPr>
        <p:sp>
          <p:nvSpPr>
            <p:cNvPr id="2056" name="Google Shape;2056;g18f83eb609f_5_785"/>
            <p:cNvSpPr txBox="1"/>
            <p:nvPr/>
          </p:nvSpPr>
          <p:spPr>
            <a:xfrm>
              <a:off x="603738" y="1100479"/>
              <a:ext cx="1292100" cy="1200600"/>
            </a:xfrm>
            <a:prstGeom prst="rect">
              <a:avLst/>
            </a:prstGeom>
            <a:noFill/>
            <a:ln>
              <a:noFill/>
            </a:ln>
          </p:spPr>
          <p:txBody>
            <a:bodyPr spcFirstLastPara="1" wrap="square" lIns="108000" tIns="45700" rIns="108000" bIns="45700" anchor="t" anchorCtr="0">
              <a:spAutoFit/>
            </a:bodyPr>
            <a:lstStyle/>
            <a:p>
              <a:pPr marL="0" marR="0" lvl="0" indent="0" algn="ctr" rtl="0">
                <a:spcBef>
                  <a:spcPts val="0"/>
                </a:spcBef>
                <a:spcAft>
                  <a:spcPts val="0"/>
                </a:spcAft>
                <a:buNone/>
              </a:pPr>
              <a:r>
                <a:rPr lang="en-US" sz="7200" b="1">
                  <a:solidFill>
                    <a:schemeClr val="lt1"/>
                  </a:solidFill>
                </a:rPr>
                <a:t>4</a:t>
              </a:r>
              <a:endParaRPr sz="7200" b="1">
                <a:solidFill>
                  <a:schemeClr val="lt1"/>
                </a:solidFill>
                <a:latin typeface="Arial"/>
                <a:ea typeface="Arial"/>
                <a:cs typeface="Arial"/>
                <a:sym typeface="Arial"/>
              </a:endParaRPr>
            </a:p>
          </p:txBody>
        </p:sp>
        <p:sp>
          <p:nvSpPr>
            <p:cNvPr id="2057" name="Google Shape;2057;g18f83eb609f_5_785"/>
            <p:cNvSpPr txBox="1"/>
            <p:nvPr/>
          </p:nvSpPr>
          <p:spPr>
            <a:xfrm>
              <a:off x="2015904" y="1462277"/>
              <a:ext cx="5667600" cy="554100"/>
            </a:xfrm>
            <a:prstGeom prst="rect">
              <a:avLst/>
            </a:prstGeom>
            <a:noFill/>
            <a:ln>
              <a:noFill/>
            </a:ln>
          </p:spPr>
          <p:txBody>
            <a:bodyPr spcFirstLastPara="1" wrap="square" lIns="108000" tIns="45700" rIns="108000" bIns="45700" anchor="t" anchorCtr="0">
              <a:spAutoFit/>
            </a:bodyPr>
            <a:lstStyle/>
            <a:p>
              <a:pPr marL="0" marR="0" lvl="0" indent="0" algn="l" rtl="0">
                <a:spcBef>
                  <a:spcPts val="0"/>
                </a:spcBef>
                <a:spcAft>
                  <a:spcPts val="0"/>
                </a:spcAft>
                <a:buNone/>
              </a:pPr>
              <a:r>
                <a:rPr lang="en-US" sz="3000">
                  <a:solidFill>
                    <a:schemeClr val="lt1"/>
                  </a:solidFill>
                </a:rPr>
                <a:t>References</a:t>
              </a:r>
              <a:endParaRPr sz="3000" b="1">
                <a:solidFill>
                  <a:schemeClr val="lt1"/>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1"/>
        <p:cNvGrpSpPr/>
        <p:nvPr/>
      </p:nvGrpSpPr>
      <p:grpSpPr>
        <a:xfrm>
          <a:off x="0" y="0"/>
          <a:ext cx="0" cy="0"/>
          <a:chOff x="0" y="0"/>
          <a:chExt cx="0" cy="0"/>
        </a:xfrm>
      </p:grpSpPr>
      <p:sp>
        <p:nvSpPr>
          <p:cNvPr id="2062" name="Google Shape;2062;g18f83eb609f_5_201"/>
          <p:cNvSpPr/>
          <p:nvPr/>
        </p:nvSpPr>
        <p:spPr>
          <a:xfrm>
            <a:off x="5184600" y="1658835"/>
            <a:ext cx="1822800" cy="1827300"/>
          </a:xfrm>
          <a:prstGeom prst="ellipse">
            <a:avLst/>
          </a:prstGeom>
          <a:gradFill>
            <a:gsLst>
              <a:gs pos="0">
                <a:schemeClr val="accent1"/>
              </a:gs>
              <a:gs pos="100000">
                <a:schemeClr val="lt2"/>
              </a:gs>
            </a:gsLst>
            <a:path path="circle">
              <a:fillToRect r="100000" b="100000"/>
            </a:path>
            <a:tileRect l="-100000" t="-10000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63" name="Google Shape;2063;g18f83eb609f_5_201"/>
          <p:cNvSpPr txBox="1">
            <a:spLocks noGrp="1"/>
          </p:cNvSpPr>
          <p:nvPr>
            <p:ph type="title"/>
          </p:nvPr>
        </p:nvSpPr>
        <p:spPr>
          <a:xfrm>
            <a:off x="2528400" y="3736332"/>
            <a:ext cx="7135200" cy="9753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t>Introduction</a:t>
            </a:r>
            <a:endParaRPr/>
          </a:p>
        </p:txBody>
      </p:sp>
      <p:sp>
        <p:nvSpPr>
          <p:cNvPr id="2064" name="Google Shape;2064;g18f83eb609f_5_201"/>
          <p:cNvSpPr txBox="1">
            <a:spLocks noGrp="1"/>
          </p:cNvSpPr>
          <p:nvPr>
            <p:ph type="title" idx="2"/>
          </p:nvPr>
        </p:nvSpPr>
        <p:spPr>
          <a:xfrm>
            <a:off x="5486400" y="2111826"/>
            <a:ext cx="1219200" cy="9213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t>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sp>
        <p:nvSpPr>
          <p:cNvPr id="2069" name="Google Shape;2069;g16c0b718f56_4_0"/>
          <p:cNvSpPr txBox="1">
            <a:spLocks noGrp="1"/>
          </p:cNvSpPr>
          <p:nvPr>
            <p:ph type="title"/>
          </p:nvPr>
        </p:nvSpPr>
        <p:spPr>
          <a:xfrm>
            <a:off x="1307525" y="375182"/>
            <a:ext cx="7135200" cy="9753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DNA</a:t>
            </a:r>
            <a:endParaRPr/>
          </a:p>
        </p:txBody>
      </p:sp>
      <p:sp>
        <p:nvSpPr>
          <p:cNvPr id="2070" name="Google Shape;2070;g16c0b718f56_4_0"/>
          <p:cNvSpPr txBox="1"/>
          <p:nvPr/>
        </p:nvSpPr>
        <p:spPr>
          <a:xfrm>
            <a:off x="6743213" y="5507525"/>
            <a:ext cx="5310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rgbClr val="B7B7B7"/>
                </a:solidFill>
                <a:latin typeface="Inter"/>
                <a:ea typeface="Inter"/>
                <a:cs typeface="Inter"/>
                <a:sym typeface="Inter"/>
                <a:hlinkClick r:id="rId3">
                  <a:extLst>
                    <a:ext uri="{A12FA001-AC4F-418D-AE19-62706E023703}">
                      <ahyp:hlinkClr xmlns:ahyp="http://schemas.microsoft.com/office/drawing/2018/hyperlinkcolor" val="tx"/>
                    </a:ext>
                  </a:extLst>
                </a:hlinkClick>
              </a:rPr>
              <a:t>https://www.google.com/url?sa=i&amp;url=https%3A%2F%2Fwww.healthline.com%2Fhealth%2Fwhat-is-dna&amp;psig=AOvVaw0L-FCjgJhNtN_Qc68VlfX6&amp;ust=1668779266725000&amp;source=images&amp;cd=vfe&amp;ved=0CBAQjRxqFwoTCJCyg66ttfsCFQAAAAAdAAAAABAE</a:t>
            </a:r>
            <a:endParaRPr>
              <a:solidFill>
                <a:srgbClr val="B7B7B7"/>
              </a:solidFill>
              <a:latin typeface="Inter"/>
              <a:ea typeface="Inter"/>
              <a:cs typeface="Inter"/>
              <a:sym typeface="Inter"/>
            </a:endParaRPr>
          </a:p>
        </p:txBody>
      </p:sp>
      <p:pic>
        <p:nvPicPr>
          <p:cNvPr id="2071" name="Google Shape;2071;g16c0b718f56_4_0"/>
          <p:cNvPicPr preferRelativeResize="0"/>
          <p:nvPr/>
        </p:nvPicPr>
        <p:blipFill>
          <a:blip r:embed="rId4">
            <a:alphaModFix/>
          </a:blip>
          <a:stretch>
            <a:fillRect/>
          </a:stretch>
        </p:blipFill>
        <p:spPr>
          <a:xfrm>
            <a:off x="6743275" y="1898363"/>
            <a:ext cx="5309874" cy="3061275"/>
          </a:xfrm>
          <a:prstGeom prst="rect">
            <a:avLst/>
          </a:prstGeom>
          <a:noFill/>
          <a:ln>
            <a:noFill/>
          </a:ln>
          <a:effectLst>
            <a:outerShdw blurRad="57150" dist="19050" dir="5400000" algn="bl" rotWithShape="0">
              <a:srgbClr val="000000">
                <a:alpha val="50000"/>
              </a:srgbClr>
            </a:outerShdw>
            <a:reflection stA="63000" endPos="30000" dist="38100" dir="5400000" fadeDir="5400012" sy="-100000" algn="bl" rotWithShape="0"/>
          </a:effectLst>
        </p:spPr>
      </p:pic>
      <p:sp>
        <p:nvSpPr>
          <p:cNvPr id="2072" name="Google Shape;2072;g16c0b718f56_4_0"/>
          <p:cNvSpPr/>
          <p:nvPr/>
        </p:nvSpPr>
        <p:spPr>
          <a:xfrm>
            <a:off x="900600" y="1567550"/>
            <a:ext cx="5595600" cy="3834600"/>
          </a:xfrm>
          <a:prstGeom prst="roundRect">
            <a:avLst>
              <a:gd name="adj" fmla="val 7768"/>
            </a:avLst>
          </a:prstGeom>
          <a:solidFill>
            <a:schemeClr val="accent1">
              <a:alpha val="698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073" name="Google Shape;2073;g16c0b718f56_4_0"/>
          <p:cNvSpPr txBox="1"/>
          <p:nvPr/>
        </p:nvSpPr>
        <p:spPr>
          <a:xfrm>
            <a:off x="1371600" y="1795450"/>
            <a:ext cx="5004000" cy="3047700"/>
          </a:xfrm>
          <a:prstGeom prst="rect">
            <a:avLst/>
          </a:prstGeom>
          <a:noFill/>
          <a:ln>
            <a:noFill/>
          </a:ln>
        </p:spPr>
        <p:txBody>
          <a:bodyPr spcFirstLastPara="1" wrap="square" lIns="91425" tIns="45700" rIns="91425" bIns="45700" anchor="t" anchorCtr="0">
            <a:spAutoFit/>
          </a:bodyPr>
          <a:lstStyle/>
          <a:p>
            <a:pPr marL="457200" marR="0" lvl="0" indent="-330200" algn="l" rtl="0">
              <a:spcBef>
                <a:spcPts val="0"/>
              </a:spcBef>
              <a:spcAft>
                <a:spcPts val="0"/>
              </a:spcAft>
              <a:buClr>
                <a:schemeClr val="lt1"/>
              </a:buClr>
              <a:buSzPts val="1600"/>
              <a:buChar char="●"/>
            </a:pPr>
            <a:r>
              <a:rPr lang="en-US" sz="1600" b="1">
                <a:solidFill>
                  <a:schemeClr val="lt1"/>
                </a:solidFill>
              </a:rPr>
              <a:t>Deoxyribonucleic acid (DNA) is the molecule that carries the genetic information for the development and functioning of an organism.</a:t>
            </a:r>
            <a:endParaRPr sz="1600" b="1"/>
          </a:p>
          <a:p>
            <a:pPr marL="457200" marR="0" lvl="0" indent="0" algn="l" rtl="0">
              <a:spcBef>
                <a:spcPts val="0"/>
              </a:spcBef>
              <a:spcAft>
                <a:spcPts val="0"/>
              </a:spcAft>
              <a:buNone/>
            </a:pPr>
            <a:endParaRPr sz="1600" b="1">
              <a:solidFill>
                <a:schemeClr val="lt1"/>
              </a:solidFill>
            </a:endParaRPr>
          </a:p>
          <a:p>
            <a:pPr marL="457200" lvl="0" indent="-330200" algn="l" rtl="0">
              <a:spcBef>
                <a:spcPts val="0"/>
              </a:spcBef>
              <a:spcAft>
                <a:spcPts val="0"/>
              </a:spcAft>
              <a:buClr>
                <a:schemeClr val="lt1"/>
              </a:buClr>
              <a:buSzPts val="1600"/>
              <a:buChar char="●"/>
            </a:pPr>
            <a:r>
              <a:rPr lang="en-US" sz="1600" b="1">
                <a:solidFill>
                  <a:schemeClr val="lt1"/>
                </a:solidFill>
              </a:rPr>
              <a:t>The two DNA strands are called polynucleotides since they are composed of simpler monomer units called nucleotides. </a:t>
            </a:r>
            <a:endParaRPr sz="1600" b="1">
              <a:solidFill>
                <a:schemeClr val="lt1"/>
              </a:solidFill>
            </a:endParaRPr>
          </a:p>
          <a:p>
            <a:pPr marL="457200" lvl="0" indent="0" algn="l" rtl="0">
              <a:spcBef>
                <a:spcPts val="0"/>
              </a:spcBef>
              <a:spcAft>
                <a:spcPts val="0"/>
              </a:spcAft>
              <a:buNone/>
            </a:pPr>
            <a:endParaRPr sz="1600" b="1">
              <a:solidFill>
                <a:schemeClr val="lt1"/>
              </a:solidFill>
            </a:endParaRPr>
          </a:p>
          <a:p>
            <a:pPr marL="457200" lvl="0" indent="-330200" algn="l" rtl="0">
              <a:spcBef>
                <a:spcPts val="0"/>
              </a:spcBef>
              <a:spcAft>
                <a:spcPts val="0"/>
              </a:spcAft>
              <a:buClr>
                <a:schemeClr val="lt1"/>
              </a:buClr>
              <a:buSzPts val="1600"/>
              <a:buChar char="●"/>
            </a:pPr>
            <a:r>
              <a:rPr lang="en-US" sz="1600" b="1">
                <a:solidFill>
                  <a:schemeClr val="lt1"/>
                </a:solidFill>
              </a:rPr>
              <a:t>Each nucleotide is composed of one of four nitrogen-containing nucleobases - cytosine (C), guanine (G), adenine (A) or thymine (T).</a:t>
            </a:r>
            <a:endParaRPr sz="1600" b="1">
              <a:solidFill>
                <a:schemeClr val="lt1"/>
              </a:solidFill>
            </a:endParaRPr>
          </a:p>
        </p:txBody>
      </p:sp>
      <p:grpSp>
        <p:nvGrpSpPr>
          <p:cNvPr id="2074" name="Google Shape;2074;g16c0b718f56_4_0"/>
          <p:cNvGrpSpPr/>
          <p:nvPr/>
        </p:nvGrpSpPr>
        <p:grpSpPr>
          <a:xfrm flipH="1">
            <a:off x="-3" y="3130521"/>
            <a:ext cx="2623821" cy="3724657"/>
            <a:chOff x="1619552" y="2445730"/>
            <a:chExt cx="2714485" cy="3853359"/>
          </a:xfrm>
        </p:grpSpPr>
        <p:grpSp>
          <p:nvGrpSpPr>
            <p:cNvPr id="2075" name="Google Shape;2075;g16c0b718f56_4_0"/>
            <p:cNvGrpSpPr/>
            <p:nvPr/>
          </p:nvGrpSpPr>
          <p:grpSpPr>
            <a:xfrm>
              <a:off x="2621164" y="4009554"/>
              <a:ext cx="1712873" cy="2289535"/>
              <a:chOff x="2621164" y="4009554"/>
              <a:chExt cx="1712873" cy="2289535"/>
            </a:xfrm>
          </p:grpSpPr>
          <p:sp>
            <p:nvSpPr>
              <p:cNvPr id="2076" name="Google Shape;2076;g16c0b718f56_4_0"/>
              <p:cNvSpPr/>
              <p:nvPr/>
            </p:nvSpPr>
            <p:spPr>
              <a:xfrm>
                <a:off x="3219632" y="4387399"/>
                <a:ext cx="355955" cy="1904575"/>
              </a:xfrm>
              <a:custGeom>
                <a:avLst/>
                <a:gdLst/>
                <a:ahLst/>
                <a:cxnLst/>
                <a:rect l="l" t="t" r="r" b="b"/>
                <a:pathLst>
                  <a:path w="317109" h="1696726" extrusionOk="0">
                    <a:moveTo>
                      <a:pt x="0" y="0"/>
                    </a:moveTo>
                    <a:lnTo>
                      <a:pt x="317109" y="0"/>
                    </a:lnTo>
                    <a:lnTo>
                      <a:pt x="317109" y="1696727"/>
                    </a:lnTo>
                    <a:lnTo>
                      <a:pt x="0" y="1696727"/>
                    </a:lnTo>
                    <a:close/>
                  </a:path>
                </a:pathLst>
              </a:custGeom>
              <a:solidFill>
                <a:srgbClr val="00C1B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77" name="Google Shape;2077;g16c0b718f56_4_0"/>
              <p:cNvSpPr/>
              <p:nvPr/>
            </p:nvSpPr>
            <p:spPr>
              <a:xfrm>
                <a:off x="3280878" y="4334968"/>
                <a:ext cx="249961" cy="1040675"/>
              </a:xfrm>
              <a:custGeom>
                <a:avLst/>
                <a:gdLst/>
                <a:ahLst/>
                <a:cxnLst/>
                <a:rect l="l" t="t" r="r" b="b"/>
                <a:pathLst>
                  <a:path w="222682" h="927105" extrusionOk="0">
                    <a:moveTo>
                      <a:pt x="1540" y="77324"/>
                    </a:moveTo>
                    <a:cubicBezTo>
                      <a:pt x="1158" y="56693"/>
                      <a:pt x="394" y="35680"/>
                      <a:pt x="12" y="15049"/>
                    </a:cubicBezTo>
                    <a:cubicBezTo>
                      <a:pt x="12" y="8554"/>
                      <a:pt x="-752" y="531"/>
                      <a:pt x="9946" y="148"/>
                    </a:cubicBezTo>
                    <a:cubicBezTo>
                      <a:pt x="37836" y="3205"/>
                      <a:pt x="163151" y="3969"/>
                      <a:pt x="198683" y="531"/>
                    </a:cubicBezTo>
                    <a:cubicBezTo>
                      <a:pt x="216258" y="-1380"/>
                      <a:pt x="220460" y="1295"/>
                      <a:pt x="221989" y="18105"/>
                    </a:cubicBezTo>
                    <a:cubicBezTo>
                      <a:pt x="224281" y="40647"/>
                      <a:pt x="220842" y="62424"/>
                      <a:pt x="212437" y="83437"/>
                    </a:cubicBezTo>
                    <a:cubicBezTo>
                      <a:pt x="201357" y="110182"/>
                      <a:pt x="183783" y="132341"/>
                      <a:pt x="162769" y="152208"/>
                    </a:cubicBezTo>
                    <a:cubicBezTo>
                      <a:pt x="149397" y="164816"/>
                      <a:pt x="153982" y="180863"/>
                      <a:pt x="156274" y="196909"/>
                    </a:cubicBezTo>
                    <a:cubicBezTo>
                      <a:pt x="160477" y="225946"/>
                      <a:pt x="194098" y="640480"/>
                      <a:pt x="199829" y="726826"/>
                    </a:cubicBezTo>
                    <a:cubicBezTo>
                      <a:pt x="203268" y="779932"/>
                      <a:pt x="204032" y="856344"/>
                      <a:pt x="206706" y="909832"/>
                    </a:cubicBezTo>
                    <a:cubicBezTo>
                      <a:pt x="207470" y="923205"/>
                      <a:pt x="203650" y="927789"/>
                      <a:pt x="189896" y="927025"/>
                    </a:cubicBezTo>
                    <a:cubicBezTo>
                      <a:pt x="133351" y="923205"/>
                      <a:pt x="76806" y="921676"/>
                      <a:pt x="20643" y="915181"/>
                    </a:cubicBezTo>
                    <a:cubicBezTo>
                      <a:pt x="8035" y="913653"/>
                      <a:pt x="5743" y="907922"/>
                      <a:pt x="5743" y="896460"/>
                    </a:cubicBezTo>
                    <a:cubicBezTo>
                      <a:pt x="5361" y="825397"/>
                      <a:pt x="53500" y="214102"/>
                      <a:pt x="59613" y="181627"/>
                    </a:cubicBezTo>
                    <a:cubicBezTo>
                      <a:pt x="62288" y="167108"/>
                      <a:pt x="56175" y="157175"/>
                      <a:pt x="46623" y="148005"/>
                    </a:cubicBezTo>
                    <a:cubicBezTo>
                      <a:pt x="25610" y="127756"/>
                      <a:pt x="6507" y="107125"/>
                      <a:pt x="1540" y="77324"/>
                    </a:cubicBezTo>
                    <a:close/>
                  </a:path>
                </a:pathLst>
              </a:custGeom>
              <a:solidFill>
                <a:srgbClr val="FE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78" name="Google Shape;2078;g16c0b718f56_4_0"/>
              <p:cNvSpPr/>
              <p:nvPr/>
            </p:nvSpPr>
            <p:spPr>
              <a:xfrm>
                <a:off x="2621164" y="4155335"/>
                <a:ext cx="1712873" cy="2143754"/>
              </a:xfrm>
              <a:custGeom>
                <a:avLst/>
                <a:gdLst/>
                <a:ahLst/>
                <a:cxnLst/>
                <a:rect l="l" t="t" r="r" b="b"/>
                <a:pathLst>
                  <a:path w="1525945" h="1909803" extrusionOk="0">
                    <a:moveTo>
                      <a:pt x="1384966" y="358259"/>
                    </a:moveTo>
                    <a:cubicBezTo>
                      <a:pt x="1414003" y="397993"/>
                      <a:pt x="1436926" y="441930"/>
                      <a:pt x="1456793" y="487777"/>
                    </a:cubicBezTo>
                    <a:cubicBezTo>
                      <a:pt x="1473604" y="527130"/>
                      <a:pt x="1512574" y="671548"/>
                      <a:pt x="1516394" y="703641"/>
                    </a:cubicBezTo>
                    <a:cubicBezTo>
                      <a:pt x="1522507" y="755219"/>
                      <a:pt x="1523653" y="890850"/>
                      <a:pt x="1525946" y="907661"/>
                    </a:cubicBezTo>
                    <a:cubicBezTo>
                      <a:pt x="1518687" y="993242"/>
                      <a:pt x="1492707" y="1072329"/>
                      <a:pt x="1446095" y="1144538"/>
                    </a:cubicBezTo>
                    <a:cubicBezTo>
                      <a:pt x="1417441" y="1189239"/>
                      <a:pt x="1382674" y="1228973"/>
                      <a:pt x="1340265" y="1261066"/>
                    </a:cubicBezTo>
                    <a:cubicBezTo>
                      <a:pt x="1327275" y="1271000"/>
                      <a:pt x="1322690" y="1280933"/>
                      <a:pt x="1324601" y="1298126"/>
                    </a:cubicBezTo>
                    <a:cubicBezTo>
                      <a:pt x="1331096" y="1358873"/>
                      <a:pt x="1375414" y="1850202"/>
                      <a:pt x="1381145" y="1909039"/>
                    </a:cubicBezTo>
                    <a:cubicBezTo>
                      <a:pt x="1355165" y="1909039"/>
                      <a:pt x="905863" y="1909039"/>
                      <a:pt x="805382" y="1909803"/>
                    </a:cubicBezTo>
                    <a:cubicBezTo>
                      <a:pt x="797740" y="1909803"/>
                      <a:pt x="794302" y="1903308"/>
                      <a:pt x="787807" y="1902926"/>
                    </a:cubicBezTo>
                    <a:cubicBezTo>
                      <a:pt x="771760" y="1896431"/>
                      <a:pt x="751129" y="1518956"/>
                      <a:pt x="746544" y="1507877"/>
                    </a:cubicBezTo>
                    <a:cubicBezTo>
                      <a:pt x="741960" y="1492594"/>
                      <a:pt x="762591" y="1395933"/>
                      <a:pt x="749983" y="1394405"/>
                    </a:cubicBezTo>
                    <a:cubicBezTo>
                      <a:pt x="710249" y="1389056"/>
                      <a:pt x="670897" y="1381797"/>
                      <a:pt x="632309" y="1371481"/>
                    </a:cubicBezTo>
                    <a:cubicBezTo>
                      <a:pt x="618554" y="1367661"/>
                      <a:pt x="644534" y="1488392"/>
                      <a:pt x="641478" y="1501382"/>
                    </a:cubicBezTo>
                    <a:cubicBezTo>
                      <a:pt x="640714" y="1566714"/>
                      <a:pt x="611295" y="1895285"/>
                      <a:pt x="598305" y="1908657"/>
                    </a:cubicBezTo>
                    <a:cubicBezTo>
                      <a:pt x="493239" y="1908657"/>
                      <a:pt x="24834" y="1908657"/>
                      <a:pt x="0" y="1908657"/>
                    </a:cubicBezTo>
                    <a:cubicBezTo>
                      <a:pt x="4967" y="1837976"/>
                      <a:pt x="11080" y="1767295"/>
                      <a:pt x="19485" y="1696996"/>
                    </a:cubicBezTo>
                    <a:cubicBezTo>
                      <a:pt x="20631" y="1687827"/>
                      <a:pt x="119203" y="220336"/>
                      <a:pt x="121113" y="211548"/>
                    </a:cubicBezTo>
                    <a:cubicBezTo>
                      <a:pt x="176894" y="167612"/>
                      <a:pt x="233056" y="123675"/>
                      <a:pt x="289219" y="80120"/>
                    </a:cubicBezTo>
                    <a:cubicBezTo>
                      <a:pt x="319402" y="56432"/>
                      <a:pt x="350349" y="33891"/>
                      <a:pt x="380531" y="10203"/>
                    </a:cubicBezTo>
                    <a:cubicBezTo>
                      <a:pt x="385498" y="6000"/>
                      <a:pt x="391611" y="4472"/>
                      <a:pt x="396196" y="269"/>
                    </a:cubicBezTo>
                    <a:cubicBezTo>
                      <a:pt x="399634" y="6764"/>
                      <a:pt x="396578" y="12877"/>
                      <a:pt x="393521" y="18226"/>
                    </a:cubicBezTo>
                    <a:cubicBezTo>
                      <a:pt x="373272" y="54522"/>
                      <a:pt x="380913" y="89671"/>
                      <a:pt x="398488" y="124057"/>
                    </a:cubicBezTo>
                    <a:cubicBezTo>
                      <a:pt x="422940" y="171050"/>
                      <a:pt x="459236" y="208874"/>
                      <a:pt x="500116" y="241731"/>
                    </a:cubicBezTo>
                    <a:cubicBezTo>
                      <a:pt x="520365" y="258160"/>
                      <a:pt x="541760" y="273442"/>
                      <a:pt x="563538" y="287960"/>
                    </a:cubicBezTo>
                    <a:cubicBezTo>
                      <a:pt x="570033" y="292163"/>
                      <a:pt x="576146" y="296748"/>
                      <a:pt x="579584" y="304007"/>
                    </a:cubicBezTo>
                    <a:cubicBezTo>
                      <a:pt x="597541" y="347180"/>
                      <a:pt x="636129" y="457595"/>
                      <a:pt x="641096" y="468674"/>
                    </a:cubicBezTo>
                    <a:cubicBezTo>
                      <a:pt x="644917" y="485867"/>
                      <a:pt x="605564" y="1071565"/>
                      <a:pt x="621229" y="1073857"/>
                    </a:cubicBezTo>
                    <a:cubicBezTo>
                      <a:pt x="643388" y="1077295"/>
                      <a:pt x="665548" y="1077678"/>
                      <a:pt x="687707" y="1079206"/>
                    </a:cubicBezTo>
                    <a:cubicBezTo>
                      <a:pt x="714451" y="1081116"/>
                      <a:pt x="740814" y="1082644"/>
                      <a:pt x="767558" y="1083790"/>
                    </a:cubicBezTo>
                    <a:cubicBezTo>
                      <a:pt x="785897" y="1084555"/>
                      <a:pt x="750365" y="507645"/>
                      <a:pt x="745780" y="477462"/>
                    </a:cubicBezTo>
                    <a:cubicBezTo>
                      <a:pt x="767558" y="425120"/>
                      <a:pt x="782076" y="370103"/>
                      <a:pt x="803853" y="317761"/>
                    </a:cubicBezTo>
                    <a:cubicBezTo>
                      <a:pt x="807674" y="308591"/>
                      <a:pt x="813405" y="301332"/>
                      <a:pt x="819518" y="294455"/>
                    </a:cubicBezTo>
                    <a:cubicBezTo>
                      <a:pt x="865747" y="263891"/>
                      <a:pt x="908156" y="228359"/>
                      <a:pt x="946362" y="188243"/>
                    </a:cubicBezTo>
                    <a:cubicBezTo>
                      <a:pt x="973488" y="159588"/>
                      <a:pt x="993737" y="127113"/>
                      <a:pt x="1006345" y="90053"/>
                    </a:cubicBezTo>
                    <a:cubicBezTo>
                      <a:pt x="1014368" y="66748"/>
                      <a:pt x="1010930" y="44970"/>
                      <a:pt x="999850" y="23957"/>
                    </a:cubicBezTo>
                    <a:cubicBezTo>
                      <a:pt x="996411" y="17462"/>
                      <a:pt x="991063" y="11349"/>
                      <a:pt x="994119" y="2562"/>
                    </a:cubicBezTo>
                    <a:cubicBezTo>
                      <a:pt x="1003288" y="-3551"/>
                      <a:pt x="1009783" y="2562"/>
                      <a:pt x="1016278" y="7529"/>
                    </a:cubicBezTo>
                    <a:cubicBezTo>
                      <a:pt x="1077026" y="52229"/>
                      <a:pt x="1136245" y="99223"/>
                      <a:pt x="1195846" y="145834"/>
                    </a:cubicBezTo>
                    <a:cubicBezTo>
                      <a:pt x="1208072" y="155004"/>
                      <a:pt x="1345232" y="303243"/>
                      <a:pt x="1384966" y="358259"/>
                    </a:cubicBezTo>
                    <a:close/>
                  </a:path>
                </a:pathLst>
              </a:custGeom>
              <a:solidFill>
                <a:srgbClr val="D3EF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79" name="Google Shape;2079;g16c0b718f56_4_0"/>
              <p:cNvSpPr/>
              <p:nvPr/>
            </p:nvSpPr>
            <p:spPr>
              <a:xfrm>
                <a:off x="3039431" y="4110649"/>
                <a:ext cx="331566" cy="389497"/>
              </a:xfrm>
              <a:custGeom>
                <a:avLst/>
                <a:gdLst/>
                <a:ahLst/>
                <a:cxnLst/>
                <a:rect l="l" t="t" r="r" b="b"/>
                <a:pathLst>
                  <a:path w="295382" h="346991" extrusionOk="0">
                    <a:moveTo>
                      <a:pt x="177138" y="129524"/>
                    </a:moveTo>
                    <a:cubicBezTo>
                      <a:pt x="206939" y="158942"/>
                      <a:pt x="243234" y="176517"/>
                      <a:pt x="282204" y="190271"/>
                    </a:cubicBezTo>
                    <a:cubicBezTo>
                      <a:pt x="289846" y="192946"/>
                      <a:pt x="298251" y="195620"/>
                      <a:pt x="294430" y="205172"/>
                    </a:cubicBezTo>
                    <a:cubicBezTo>
                      <a:pt x="291374" y="213195"/>
                      <a:pt x="232919" y="370985"/>
                      <a:pt x="201208" y="343859"/>
                    </a:cubicBezTo>
                    <a:cubicBezTo>
                      <a:pt x="156889" y="311766"/>
                      <a:pt x="111042" y="281966"/>
                      <a:pt x="73600" y="241467"/>
                    </a:cubicBezTo>
                    <a:cubicBezTo>
                      <a:pt x="43035" y="208610"/>
                      <a:pt x="17055" y="173079"/>
                      <a:pt x="4447" y="129906"/>
                    </a:cubicBezTo>
                    <a:cubicBezTo>
                      <a:pt x="-2812" y="104308"/>
                      <a:pt x="-3958" y="58843"/>
                      <a:pt x="22786" y="40122"/>
                    </a:cubicBezTo>
                    <a:cubicBezTo>
                      <a:pt x="52205" y="18727"/>
                      <a:pt x="82005" y="-376"/>
                      <a:pt x="120975" y="6"/>
                    </a:cubicBezTo>
                    <a:cubicBezTo>
                      <a:pt x="136258" y="388"/>
                      <a:pt x="141607" y="4972"/>
                      <a:pt x="140078" y="19873"/>
                    </a:cubicBezTo>
                    <a:cubicBezTo>
                      <a:pt x="137786" y="50055"/>
                      <a:pt x="168351" y="121118"/>
                      <a:pt x="177138" y="129524"/>
                    </a:cubicBezTo>
                    <a:close/>
                  </a:path>
                </a:pathLst>
              </a:custGeom>
              <a:solidFill>
                <a:srgbClr val="00DC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80" name="Google Shape;2080;g16c0b718f56_4_0"/>
              <p:cNvSpPr/>
              <p:nvPr/>
            </p:nvSpPr>
            <p:spPr>
              <a:xfrm>
                <a:off x="3274467" y="4009554"/>
                <a:ext cx="258252" cy="133091"/>
              </a:xfrm>
              <a:custGeom>
                <a:avLst/>
                <a:gdLst/>
                <a:ahLst/>
                <a:cxnLst/>
                <a:rect l="l" t="t" r="r" b="b"/>
                <a:pathLst>
                  <a:path w="230069" h="118567" extrusionOk="0">
                    <a:moveTo>
                      <a:pt x="227325" y="6113"/>
                    </a:moveTo>
                    <a:cubicBezTo>
                      <a:pt x="197525" y="30183"/>
                      <a:pt x="161993" y="43173"/>
                      <a:pt x="129136" y="61130"/>
                    </a:cubicBezTo>
                    <a:cubicBezTo>
                      <a:pt x="94369" y="80233"/>
                      <a:pt x="58455" y="96661"/>
                      <a:pt x="23306" y="114618"/>
                    </a:cubicBezTo>
                    <a:cubicBezTo>
                      <a:pt x="11462" y="120731"/>
                      <a:pt x="3439" y="121113"/>
                      <a:pt x="764" y="105830"/>
                    </a:cubicBezTo>
                    <a:cubicBezTo>
                      <a:pt x="382" y="72973"/>
                      <a:pt x="382" y="40498"/>
                      <a:pt x="0" y="7641"/>
                    </a:cubicBezTo>
                    <a:cubicBezTo>
                      <a:pt x="76794" y="29419"/>
                      <a:pt x="152824" y="25216"/>
                      <a:pt x="228472" y="0"/>
                    </a:cubicBezTo>
                    <a:cubicBezTo>
                      <a:pt x="230764" y="2292"/>
                      <a:pt x="230764" y="4585"/>
                      <a:pt x="227325" y="6113"/>
                    </a:cubicBezTo>
                    <a:close/>
                  </a:path>
                </a:pathLst>
              </a:custGeom>
              <a:solidFill>
                <a:srgbClr val="E08D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81" name="Google Shape;2081;g16c0b718f56_4_0"/>
              <p:cNvSpPr/>
              <p:nvPr/>
            </p:nvSpPr>
            <p:spPr>
              <a:xfrm>
                <a:off x="3292030" y="6239166"/>
                <a:ext cx="212286" cy="57353"/>
              </a:xfrm>
              <a:custGeom>
                <a:avLst/>
                <a:gdLst/>
                <a:ahLst/>
                <a:cxnLst/>
                <a:rect l="l" t="t" r="r" b="b"/>
                <a:pathLst>
                  <a:path w="189119" h="51094" extrusionOk="0">
                    <a:moveTo>
                      <a:pt x="0" y="50215"/>
                    </a:moveTo>
                    <a:cubicBezTo>
                      <a:pt x="1910" y="34932"/>
                      <a:pt x="3821" y="19650"/>
                      <a:pt x="5731" y="4367"/>
                    </a:cubicBezTo>
                    <a:cubicBezTo>
                      <a:pt x="11844" y="-217"/>
                      <a:pt x="18721" y="-599"/>
                      <a:pt x="25598" y="547"/>
                    </a:cubicBezTo>
                    <a:cubicBezTo>
                      <a:pt x="69153" y="6660"/>
                      <a:pt x="113090" y="4367"/>
                      <a:pt x="157027" y="4749"/>
                    </a:cubicBezTo>
                    <a:cubicBezTo>
                      <a:pt x="166196" y="4749"/>
                      <a:pt x="174983" y="4749"/>
                      <a:pt x="182242" y="11244"/>
                    </a:cubicBezTo>
                    <a:cubicBezTo>
                      <a:pt x="184917" y="22324"/>
                      <a:pt x="181478" y="34550"/>
                      <a:pt x="189119" y="44484"/>
                    </a:cubicBezTo>
                    <a:cubicBezTo>
                      <a:pt x="187209" y="52507"/>
                      <a:pt x="181096" y="50979"/>
                      <a:pt x="175365" y="50979"/>
                    </a:cubicBezTo>
                    <a:cubicBezTo>
                      <a:pt x="117292" y="50596"/>
                      <a:pt x="58455" y="50215"/>
                      <a:pt x="0" y="50215"/>
                    </a:cubicBezTo>
                    <a:close/>
                  </a:path>
                </a:pathLst>
              </a:custGeom>
              <a:solidFill>
                <a:srgbClr val="3850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82" name="Google Shape;2082;g16c0b718f56_4_0"/>
              <p:cNvSpPr/>
              <p:nvPr/>
            </p:nvSpPr>
            <p:spPr>
              <a:xfrm>
                <a:off x="3306512" y="5681087"/>
                <a:ext cx="182203" cy="237656"/>
              </a:xfrm>
              <a:custGeom>
                <a:avLst/>
                <a:gdLst/>
                <a:ahLst/>
                <a:cxnLst/>
                <a:rect l="l" t="t" r="r" b="b"/>
                <a:pathLst>
                  <a:path w="162319" h="211720" extrusionOk="0">
                    <a:moveTo>
                      <a:pt x="457" y="10373"/>
                    </a:moveTo>
                    <a:cubicBezTo>
                      <a:pt x="-1453" y="822"/>
                      <a:pt x="2749" y="-1470"/>
                      <a:pt x="10773" y="822"/>
                    </a:cubicBezTo>
                    <a:cubicBezTo>
                      <a:pt x="57766" y="13812"/>
                      <a:pt x="106287" y="21071"/>
                      <a:pt x="154045" y="29094"/>
                    </a:cubicBezTo>
                    <a:cubicBezTo>
                      <a:pt x="162450" y="30622"/>
                      <a:pt x="163214" y="34825"/>
                      <a:pt x="161686" y="42466"/>
                    </a:cubicBezTo>
                    <a:cubicBezTo>
                      <a:pt x="156337" y="70357"/>
                      <a:pt x="151752" y="128048"/>
                      <a:pt x="115075" y="189941"/>
                    </a:cubicBezTo>
                    <a:cubicBezTo>
                      <a:pt x="99792" y="215539"/>
                      <a:pt x="74194" y="219360"/>
                      <a:pt x="61968" y="197201"/>
                    </a:cubicBezTo>
                    <a:cubicBezTo>
                      <a:pt x="24145" y="128048"/>
                      <a:pt x="3895" y="26420"/>
                      <a:pt x="457" y="10373"/>
                    </a:cubicBezTo>
                    <a:close/>
                  </a:path>
                </a:pathLst>
              </a:custGeom>
              <a:solidFill>
                <a:srgbClr val="FD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83" name="Google Shape;2083;g16c0b718f56_4_0"/>
              <p:cNvSpPr/>
              <p:nvPr/>
            </p:nvSpPr>
            <p:spPr>
              <a:xfrm>
                <a:off x="2822938" y="4513775"/>
                <a:ext cx="467888" cy="767662"/>
              </a:xfrm>
              <a:custGeom>
                <a:avLst/>
                <a:gdLst/>
                <a:ahLst/>
                <a:cxnLst/>
                <a:rect l="l" t="t" r="r" b="b"/>
                <a:pathLst>
                  <a:path w="416827" h="683886" extrusionOk="0">
                    <a:moveTo>
                      <a:pt x="409568" y="683887"/>
                    </a:moveTo>
                    <a:cubicBezTo>
                      <a:pt x="409186" y="683123"/>
                      <a:pt x="375565" y="623139"/>
                      <a:pt x="289601" y="462674"/>
                    </a:cubicBezTo>
                    <a:cubicBezTo>
                      <a:pt x="214718" y="323223"/>
                      <a:pt x="110033" y="273937"/>
                      <a:pt x="71063" y="255216"/>
                    </a:cubicBezTo>
                    <a:cubicBezTo>
                      <a:pt x="64568" y="252159"/>
                      <a:pt x="59983" y="249867"/>
                      <a:pt x="56927" y="248339"/>
                    </a:cubicBezTo>
                    <a:cubicBezTo>
                      <a:pt x="55017" y="247193"/>
                      <a:pt x="53488" y="245282"/>
                      <a:pt x="53488" y="242608"/>
                    </a:cubicBezTo>
                    <a:cubicBezTo>
                      <a:pt x="51960" y="230000"/>
                      <a:pt x="80615" y="200964"/>
                      <a:pt x="127608" y="154734"/>
                    </a:cubicBezTo>
                    <a:cubicBezTo>
                      <a:pt x="160465" y="122259"/>
                      <a:pt x="209751" y="73738"/>
                      <a:pt x="205548" y="64568"/>
                    </a:cubicBezTo>
                    <a:cubicBezTo>
                      <a:pt x="197907" y="49286"/>
                      <a:pt x="75266" y="21395"/>
                      <a:pt x="0" y="7641"/>
                    </a:cubicBezTo>
                    <a:lnTo>
                      <a:pt x="1528" y="0"/>
                    </a:lnTo>
                    <a:cubicBezTo>
                      <a:pt x="34767" y="6113"/>
                      <a:pt x="201345" y="37824"/>
                      <a:pt x="212807" y="61130"/>
                    </a:cubicBezTo>
                    <a:cubicBezTo>
                      <a:pt x="218920" y="73738"/>
                      <a:pt x="191794" y="102392"/>
                      <a:pt x="133339" y="160083"/>
                    </a:cubicBezTo>
                    <a:cubicBezTo>
                      <a:pt x="103538" y="189502"/>
                      <a:pt x="58837" y="233439"/>
                      <a:pt x="61512" y="241844"/>
                    </a:cubicBezTo>
                    <a:cubicBezTo>
                      <a:pt x="64186" y="243372"/>
                      <a:pt x="68771" y="245664"/>
                      <a:pt x="74884" y="248339"/>
                    </a:cubicBezTo>
                    <a:cubicBezTo>
                      <a:pt x="114618" y="267060"/>
                      <a:pt x="220831" y="317110"/>
                      <a:pt x="296860" y="458854"/>
                    </a:cubicBezTo>
                    <a:cubicBezTo>
                      <a:pt x="382824" y="619319"/>
                      <a:pt x="416445" y="679302"/>
                      <a:pt x="416827" y="680066"/>
                    </a:cubicBezTo>
                    <a:lnTo>
                      <a:pt x="409568" y="683887"/>
                    </a:lnTo>
                    <a:close/>
                  </a:path>
                </a:pathLst>
              </a:custGeom>
              <a:solidFill>
                <a:srgbClr val="A9E0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84" name="Google Shape;2084;g16c0b718f56_4_0"/>
              <p:cNvSpPr/>
              <p:nvPr/>
            </p:nvSpPr>
            <p:spPr>
              <a:xfrm>
                <a:off x="3500659" y="4440948"/>
                <a:ext cx="574245" cy="880024"/>
              </a:xfrm>
              <a:custGeom>
                <a:avLst/>
                <a:gdLst/>
                <a:ahLst/>
                <a:cxnLst/>
                <a:rect l="l" t="t" r="r" b="b"/>
                <a:pathLst>
                  <a:path w="511577" h="783986" extrusionOk="0">
                    <a:moveTo>
                      <a:pt x="6877" y="783986"/>
                    </a:moveTo>
                    <a:lnTo>
                      <a:pt x="0" y="780548"/>
                    </a:lnTo>
                    <a:cubicBezTo>
                      <a:pt x="1146" y="778256"/>
                      <a:pt x="111179" y="555133"/>
                      <a:pt x="186445" y="437458"/>
                    </a:cubicBezTo>
                    <a:cubicBezTo>
                      <a:pt x="229618" y="370216"/>
                      <a:pt x="286545" y="341943"/>
                      <a:pt x="323987" y="322840"/>
                    </a:cubicBezTo>
                    <a:cubicBezTo>
                      <a:pt x="341943" y="314053"/>
                      <a:pt x="356079" y="306794"/>
                      <a:pt x="357226" y="300299"/>
                    </a:cubicBezTo>
                    <a:cubicBezTo>
                      <a:pt x="357608" y="298007"/>
                      <a:pt x="356079" y="295332"/>
                      <a:pt x="353023" y="291894"/>
                    </a:cubicBezTo>
                    <a:cubicBezTo>
                      <a:pt x="347292" y="286163"/>
                      <a:pt x="337741" y="276993"/>
                      <a:pt x="326661" y="266678"/>
                    </a:cubicBezTo>
                    <a:cubicBezTo>
                      <a:pt x="259801" y="203256"/>
                      <a:pt x="200199" y="144419"/>
                      <a:pt x="206312" y="122641"/>
                    </a:cubicBezTo>
                    <a:cubicBezTo>
                      <a:pt x="207076" y="119585"/>
                      <a:pt x="209751" y="115764"/>
                      <a:pt x="216628" y="114618"/>
                    </a:cubicBezTo>
                    <a:cubicBezTo>
                      <a:pt x="263239" y="106213"/>
                      <a:pt x="468405" y="48522"/>
                      <a:pt x="485980" y="35532"/>
                    </a:cubicBezTo>
                    <a:cubicBezTo>
                      <a:pt x="503172" y="22924"/>
                      <a:pt x="503937" y="382"/>
                      <a:pt x="503937" y="0"/>
                    </a:cubicBezTo>
                    <a:lnTo>
                      <a:pt x="511578" y="0"/>
                    </a:lnTo>
                    <a:cubicBezTo>
                      <a:pt x="511578" y="1146"/>
                      <a:pt x="510814" y="26744"/>
                      <a:pt x="490564" y="41645"/>
                    </a:cubicBezTo>
                    <a:cubicBezTo>
                      <a:pt x="471080" y="56163"/>
                      <a:pt x="261711" y="114236"/>
                      <a:pt x="218156" y="122259"/>
                    </a:cubicBezTo>
                    <a:cubicBezTo>
                      <a:pt x="214335" y="123023"/>
                      <a:pt x="213953" y="124551"/>
                      <a:pt x="213953" y="124934"/>
                    </a:cubicBezTo>
                    <a:cubicBezTo>
                      <a:pt x="208222" y="144037"/>
                      <a:pt x="291893" y="223123"/>
                      <a:pt x="332010" y="261329"/>
                    </a:cubicBezTo>
                    <a:cubicBezTo>
                      <a:pt x="343090" y="271645"/>
                      <a:pt x="352641" y="280814"/>
                      <a:pt x="358372" y="286927"/>
                    </a:cubicBezTo>
                    <a:cubicBezTo>
                      <a:pt x="363721" y="292276"/>
                      <a:pt x="365631" y="297242"/>
                      <a:pt x="364867" y="301827"/>
                    </a:cubicBezTo>
                    <a:cubicBezTo>
                      <a:pt x="363339" y="312143"/>
                      <a:pt x="349202" y="319020"/>
                      <a:pt x="327807" y="329717"/>
                    </a:cubicBezTo>
                    <a:cubicBezTo>
                      <a:pt x="291129" y="348056"/>
                      <a:pt x="235349" y="375947"/>
                      <a:pt x="193322" y="441661"/>
                    </a:cubicBezTo>
                    <a:cubicBezTo>
                      <a:pt x="117674" y="558571"/>
                      <a:pt x="8023" y="781694"/>
                      <a:pt x="6877" y="783986"/>
                    </a:cubicBezTo>
                    <a:close/>
                  </a:path>
                </a:pathLst>
              </a:custGeom>
              <a:solidFill>
                <a:srgbClr val="A9E0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85" name="Google Shape;2085;g16c0b718f56_4_0"/>
              <p:cNvSpPr/>
              <p:nvPr/>
            </p:nvSpPr>
            <p:spPr>
              <a:xfrm>
                <a:off x="3080832" y="4880481"/>
                <a:ext cx="1022834" cy="851291"/>
              </a:xfrm>
              <a:custGeom>
                <a:avLst/>
                <a:gdLst/>
                <a:ahLst/>
                <a:cxnLst/>
                <a:rect l="l" t="t" r="r" b="b"/>
                <a:pathLst>
                  <a:path w="911211" h="758388" extrusionOk="0">
                    <a:moveTo>
                      <a:pt x="471844" y="758388"/>
                    </a:moveTo>
                    <a:cubicBezTo>
                      <a:pt x="235731" y="758388"/>
                      <a:pt x="9934" y="640332"/>
                      <a:pt x="7641" y="639186"/>
                    </a:cubicBezTo>
                    <a:lnTo>
                      <a:pt x="5731" y="638040"/>
                    </a:lnTo>
                    <a:lnTo>
                      <a:pt x="0" y="409950"/>
                    </a:lnTo>
                    <a:lnTo>
                      <a:pt x="4203" y="410332"/>
                    </a:lnTo>
                    <a:cubicBezTo>
                      <a:pt x="8023" y="410714"/>
                      <a:pt x="388173" y="440897"/>
                      <a:pt x="438986" y="440515"/>
                    </a:cubicBezTo>
                    <a:cubicBezTo>
                      <a:pt x="494003" y="440133"/>
                      <a:pt x="613206" y="414917"/>
                      <a:pt x="672043" y="320930"/>
                    </a:cubicBezTo>
                    <a:cubicBezTo>
                      <a:pt x="730880" y="226943"/>
                      <a:pt x="628488" y="5349"/>
                      <a:pt x="627342" y="3056"/>
                    </a:cubicBezTo>
                    <a:lnTo>
                      <a:pt x="634219" y="0"/>
                    </a:lnTo>
                    <a:cubicBezTo>
                      <a:pt x="638422" y="9169"/>
                      <a:pt x="739667" y="227707"/>
                      <a:pt x="678538" y="325133"/>
                    </a:cubicBezTo>
                    <a:cubicBezTo>
                      <a:pt x="617790" y="421794"/>
                      <a:pt x="495149" y="447774"/>
                      <a:pt x="438986" y="448156"/>
                    </a:cubicBezTo>
                    <a:cubicBezTo>
                      <a:pt x="438986" y="448156"/>
                      <a:pt x="438604" y="448156"/>
                      <a:pt x="438604" y="448156"/>
                    </a:cubicBezTo>
                    <a:cubicBezTo>
                      <a:pt x="388173" y="448156"/>
                      <a:pt x="51960" y="421794"/>
                      <a:pt x="8023" y="418355"/>
                    </a:cubicBezTo>
                    <a:lnTo>
                      <a:pt x="13372" y="633455"/>
                    </a:lnTo>
                    <a:cubicBezTo>
                      <a:pt x="37060" y="645681"/>
                      <a:pt x="265913" y="759152"/>
                      <a:pt x="497441" y="750365"/>
                    </a:cubicBezTo>
                    <a:cubicBezTo>
                      <a:pt x="740432" y="741196"/>
                      <a:pt x="905099" y="626578"/>
                      <a:pt x="906627" y="625431"/>
                    </a:cubicBezTo>
                    <a:lnTo>
                      <a:pt x="911212" y="631545"/>
                    </a:lnTo>
                    <a:cubicBezTo>
                      <a:pt x="909684" y="632691"/>
                      <a:pt x="743106" y="748837"/>
                      <a:pt x="497824" y="758006"/>
                    </a:cubicBezTo>
                    <a:cubicBezTo>
                      <a:pt x="488654" y="758006"/>
                      <a:pt x="480249" y="758388"/>
                      <a:pt x="471844" y="758388"/>
                    </a:cubicBezTo>
                    <a:close/>
                  </a:path>
                </a:pathLst>
              </a:custGeom>
              <a:solidFill>
                <a:srgbClr val="A9E0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86" name="Google Shape;2086;g16c0b718f56_4_0"/>
              <p:cNvSpPr/>
              <p:nvPr/>
            </p:nvSpPr>
            <p:spPr>
              <a:xfrm>
                <a:off x="3522913" y="4760076"/>
                <a:ext cx="316552" cy="109385"/>
              </a:xfrm>
              <a:custGeom>
                <a:avLst/>
                <a:gdLst/>
                <a:ahLst/>
                <a:cxnLst/>
                <a:rect l="l" t="t" r="r" b="b"/>
                <a:pathLst>
                  <a:path w="282006" h="97448" extrusionOk="0">
                    <a:moveTo>
                      <a:pt x="142147" y="406"/>
                    </a:moveTo>
                    <a:cubicBezTo>
                      <a:pt x="183409" y="406"/>
                      <a:pt x="224672" y="788"/>
                      <a:pt x="265934" y="24"/>
                    </a:cubicBezTo>
                    <a:cubicBezTo>
                      <a:pt x="278542" y="-358"/>
                      <a:pt x="282363" y="3844"/>
                      <a:pt x="281980" y="16070"/>
                    </a:cubicBezTo>
                    <a:cubicBezTo>
                      <a:pt x="280834" y="37465"/>
                      <a:pt x="281216" y="59243"/>
                      <a:pt x="281598" y="81020"/>
                    </a:cubicBezTo>
                    <a:cubicBezTo>
                      <a:pt x="281980" y="91718"/>
                      <a:pt x="279306" y="97449"/>
                      <a:pt x="267080" y="97449"/>
                    </a:cubicBezTo>
                    <a:cubicBezTo>
                      <a:pt x="181881" y="97067"/>
                      <a:pt x="96682" y="97067"/>
                      <a:pt x="11864" y="97067"/>
                    </a:cubicBezTo>
                    <a:cubicBezTo>
                      <a:pt x="2695" y="97067"/>
                      <a:pt x="20" y="93246"/>
                      <a:pt x="20" y="84459"/>
                    </a:cubicBezTo>
                    <a:cubicBezTo>
                      <a:pt x="403" y="61153"/>
                      <a:pt x="785" y="37465"/>
                      <a:pt x="20" y="14160"/>
                    </a:cubicBezTo>
                    <a:cubicBezTo>
                      <a:pt x="-361" y="2698"/>
                      <a:pt x="4605" y="406"/>
                      <a:pt x="14539" y="406"/>
                    </a:cubicBezTo>
                    <a:cubicBezTo>
                      <a:pt x="57329" y="788"/>
                      <a:pt x="99738" y="406"/>
                      <a:pt x="142147" y="406"/>
                    </a:cubicBezTo>
                    <a:cubicBezTo>
                      <a:pt x="142147" y="406"/>
                      <a:pt x="142147" y="406"/>
                      <a:pt x="142147" y="406"/>
                    </a:cubicBezTo>
                    <a:close/>
                  </a:path>
                </a:pathLst>
              </a:custGeom>
              <a:solidFill>
                <a:srgbClr val="DB2D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87" name="Google Shape;2087;g16c0b718f56_4_0"/>
              <p:cNvSpPr/>
              <p:nvPr/>
            </p:nvSpPr>
            <p:spPr>
              <a:xfrm>
                <a:off x="3434046" y="4110649"/>
                <a:ext cx="331566" cy="389497"/>
              </a:xfrm>
              <a:custGeom>
                <a:avLst/>
                <a:gdLst/>
                <a:ahLst/>
                <a:cxnLst/>
                <a:rect l="l" t="t" r="r" b="b"/>
                <a:pathLst>
                  <a:path w="295382" h="346991" extrusionOk="0">
                    <a:moveTo>
                      <a:pt x="118245" y="129524"/>
                    </a:moveTo>
                    <a:cubicBezTo>
                      <a:pt x="88444" y="158942"/>
                      <a:pt x="52149" y="176517"/>
                      <a:pt x="13178" y="190271"/>
                    </a:cubicBezTo>
                    <a:cubicBezTo>
                      <a:pt x="5537" y="192946"/>
                      <a:pt x="-2868" y="195620"/>
                      <a:pt x="952" y="205172"/>
                    </a:cubicBezTo>
                    <a:cubicBezTo>
                      <a:pt x="4009" y="213195"/>
                      <a:pt x="62464" y="370985"/>
                      <a:pt x="94175" y="343859"/>
                    </a:cubicBezTo>
                    <a:cubicBezTo>
                      <a:pt x="138494" y="311766"/>
                      <a:pt x="184341" y="281966"/>
                      <a:pt x="221783" y="241467"/>
                    </a:cubicBezTo>
                    <a:cubicBezTo>
                      <a:pt x="252348" y="208610"/>
                      <a:pt x="278328" y="173079"/>
                      <a:pt x="290936" y="129906"/>
                    </a:cubicBezTo>
                    <a:cubicBezTo>
                      <a:pt x="298195" y="104308"/>
                      <a:pt x="299341" y="58843"/>
                      <a:pt x="272597" y="40122"/>
                    </a:cubicBezTo>
                    <a:cubicBezTo>
                      <a:pt x="243178" y="18727"/>
                      <a:pt x="213378" y="-376"/>
                      <a:pt x="174408" y="6"/>
                    </a:cubicBezTo>
                    <a:cubicBezTo>
                      <a:pt x="159125" y="388"/>
                      <a:pt x="153776" y="4972"/>
                      <a:pt x="155305" y="19873"/>
                    </a:cubicBezTo>
                    <a:cubicBezTo>
                      <a:pt x="157597" y="50055"/>
                      <a:pt x="127032" y="121118"/>
                      <a:pt x="118245" y="129524"/>
                    </a:cubicBezTo>
                    <a:close/>
                  </a:path>
                </a:pathLst>
              </a:custGeom>
              <a:solidFill>
                <a:srgbClr val="00DC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088" name="Google Shape;2088;g16c0b718f56_4_0"/>
            <p:cNvSpPr/>
            <p:nvPr/>
          </p:nvSpPr>
          <p:spPr>
            <a:xfrm>
              <a:off x="2563823" y="2445730"/>
              <a:ext cx="1529304" cy="1930574"/>
            </a:xfrm>
            <a:custGeom>
              <a:avLst/>
              <a:gdLst/>
              <a:ahLst/>
              <a:cxnLst/>
              <a:rect l="l" t="t" r="r" b="b"/>
              <a:pathLst>
                <a:path w="1362409" h="1719888" extrusionOk="0">
                  <a:moveTo>
                    <a:pt x="1291687" y="708119"/>
                  </a:moveTo>
                  <a:cubicBezTo>
                    <a:pt x="1290158" y="639349"/>
                    <a:pt x="1315374" y="577073"/>
                    <a:pt x="1337534" y="514033"/>
                  </a:cubicBezTo>
                  <a:cubicBezTo>
                    <a:pt x="1359693" y="458634"/>
                    <a:pt x="1366952" y="396359"/>
                    <a:pt x="1359693" y="360063"/>
                  </a:cubicBezTo>
                  <a:cubicBezTo>
                    <a:pt x="1348614" y="305811"/>
                    <a:pt x="1302002" y="222904"/>
                    <a:pt x="1290540" y="206857"/>
                  </a:cubicBezTo>
                  <a:cubicBezTo>
                    <a:pt x="1274876" y="184698"/>
                    <a:pt x="1258065" y="163684"/>
                    <a:pt x="1237434" y="146110"/>
                  </a:cubicBezTo>
                  <a:cubicBezTo>
                    <a:pt x="1232085" y="141525"/>
                    <a:pt x="1224062" y="138086"/>
                    <a:pt x="1217949" y="141525"/>
                  </a:cubicBezTo>
                  <a:cubicBezTo>
                    <a:pt x="1211454" y="145346"/>
                    <a:pt x="1216039" y="152987"/>
                    <a:pt x="1217185" y="158718"/>
                  </a:cubicBezTo>
                  <a:cubicBezTo>
                    <a:pt x="1218331" y="164831"/>
                    <a:pt x="1219477" y="170944"/>
                    <a:pt x="1221006" y="177057"/>
                  </a:cubicBezTo>
                  <a:cubicBezTo>
                    <a:pt x="1202667" y="195777"/>
                    <a:pt x="1178597" y="199216"/>
                    <a:pt x="1154527" y="201890"/>
                  </a:cubicBezTo>
                  <a:cubicBezTo>
                    <a:pt x="1129311" y="203419"/>
                    <a:pt x="1107916" y="192339"/>
                    <a:pt x="1086521" y="181641"/>
                  </a:cubicBezTo>
                  <a:cubicBezTo>
                    <a:pt x="1025773" y="151076"/>
                    <a:pt x="978016" y="100645"/>
                    <a:pt x="916122" y="71608"/>
                  </a:cubicBezTo>
                  <a:cubicBezTo>
                    <a:pt x="879062" y="57090"/>
                    <a:pt x="843149" y="40661"/>
                    <a:pt x="803796" y="30346"/>
                  </a:cubicBezTo>
                  <a:cubicBezTo>
                    <a:pt x="757185" y="18502"/>
                    <a:pt x="710574" y="6276"/>
                    <a:pt x="662817" y="2837"/>
                  </a:cubicBezTo>
                  <a:cubicBezTo>
                    <a:pt x="597866" y="-2129"/>
                    <a:pt x="533298" y="545"/>
                    <a:pt x="468348" y="2455"/>
                  </a:cubicBezTo>
                  <a:cubicBezTo>
                    <a:pt x="451538" y="2837"/>
                    <a:pt x="436255" y="8950"/>
                    <a:pt x="419827" y="11243"/>
                  </a:cubicBezTo>
                  <a:cubicBezTo>
                    <a:pt x="416770" y="11625"/>
                    <a:pt x="413332" y="12771"/>
                    <a:pt x="412568" y="16591"/>
                  </a:cubicBezTo>
                  <a:cubicBezTo>
                    <a:pt x="411803" y="21176"/>
                    <a:pt x="414478" y="23469"/>
                    <a:pt x="418298" y="24997"/>
                  </a:cubicBezTo>
                  <a:cubicBezTo>
                    <a:pt x="428996" y="29199"/>
                    <a:pt x="439312" y="33020"/>
                    <a:pt x="451156" y="33020"/>
                  </a:cubicBezTo>
                  <a:cubicBezTo>
                    <a:pt x="475225" y="33402"/>
                    <a:pt x="499677" y="33784"/>
                    <a:pt x="523747" y="36077"/>
                  </a:cubicBezTo>
                  <a:cubicBezTo>
                    <a:pt x="532916" y="36841"/>
                    <a:pt x="548199" y="36841"/>
                    <a:pt x="549345" y="47156"/>
                  </a:cubicBezTo>
                  <a:cubicBezTo>
                    <a:pt x="550873" y="57854"/>
                    <a:pt x="535209" y="54033"/>
                    <a:pt x="528332" y="58618"/>
                  </a:cubicBezTo>
                  <a:cubicBezTo>
                    <a:pt x="524511" y="61292"/>
                    <a:pt x="521072" y="62821"/>
                    <a:pt x="516488" y="63585"/>
                  </a:cubicBezTo>
                  <a:cubicBezTo>
                    <a:pt x="443896" y="77721"/>
                    <a:pt x="370159" y="77721"/>
                    <a:pt x="297186" y="85362"/>
                  </a:cubicBezTo>
                  <a:cubicBezTo>
                    <a:pt x="240641" y="91475"/>
                    <a:pt x="186388" y="103701"/>
                    <a:pt x="134810" y="126243"/>
                  </a:cubicBezTo>
                  <a:cubicBezTo>
                    <a:pt x="91637" y="144964"/>
                    <a:pt x="49229" y="165595"/>
                    <a:pt x="12551" y="195777"/>
                  </a:cubicBezTo>
                  <a:cubicBezTo>
                    <a:pt x="7202" y="200362"/>
                    <a:pt x="-2731" y="204947"/>
                    <a:pt x="707" y="213352"/>
                  </a:cubicBezTo>
                  <a:cubicBezTo>
                    <a:pt x="4146" y="220993"/>
                    <a:pt x="14079" y="216791"/>
                    <a:pt x="21339" y="216791"/>
                  </a:cubicBezTo>
                  <a:cubicBezTo>
                    <a:pt x="24013" y="216791"/>
                    <a:pt x="26687" y="216791"/>
                    <a:pt x="28980" y="215645"/>
                  </a:cubicBezTo>
                  <a:cubicBezTo>
                    <a:pt x="54578" y="207239"/>
                    <a:pt x="79794" y="198070"/>
                    <a:pt x="105392" y="189664"/>
                  </a:cubicBezTo>
                  <a:cubicBezTo>
                    <a:pt x="123348" y="183934"/>
                    <a:pt x="140541" y="175910"/>
                    <a:pt x="160026" y="177439"/>
                  </a:cubicBezTo>
                  <a:cubicBezTo>
                    <a:pt x="165375" y="177821"/>
                    <a:pt x="172252" y="175910"/>
                    <a:pt x="174544" y="183169"/>
                  </a:cubicBezTo>
                  <a:cubicBezTo>
                    <a:pt x="176455" y="190429"/>
                    <a:pt x="171488" y="192721"/>
                    <a:pt x="165757" y="195395"/>
                  </a:cubicBezTo>
                  <a:cubicBezTo>
                    <a:pt x="158880" y="198452"/>
                    <a:pt x="153149" y="204565"/>
                    <a:pt x="146272" y="206857"/>
                  </a:cubicBezTo>
                  <a:cubicBezTo>
                    <a:pt x="95840" y="224432"/>
                    <a:pt x="64511" y="264166"/>
                    <a:pt x="32800" y="303518"/>
                  </a:cubicBezTo>
                  <a:cubicBezTo>
                    <a:pt x="28216" y="309249"/>
                    <a:pt x="22867" y="318037"/>
                    <a:pt x="26687" y="323767"/>
                  </a:cubicBezTo>
                  <a:cubicBezTo>
                    <a:pt x="32800" y="331409"/>
                    <a:pt x="40442" y="323385"/>
                    <a:pt x="46937" y="319947"/>
                  </a:cubicBezTo>
                  <a:cubicBezTo>
                    <a:pt x="52667" y="317272"/>
                    <a:pt x="57252" y="313070"/>
                    <a:pt x="62601" y="309631"/>
                  </a:cubicBezTo>
                  <a:cubicBezTo>
                    <a:pt x="83614" y="296641"/>
                    <a:pt x="101953" y="297787"/>
                    <a:pt x="115325" y="314216"/>
                  </a:cubicBezTo>
                  <a:cubicBezTo>
                    <a:pt x="126023" y="326824"/>
                    <a:pt x="132136" y="341724"/>
                    <a:pt x="137103" y="357771"/>
                  </a:cubicBezTo>
                  <a:cubicBezTo>
                    <a:pt x="147800" y="392920"/>
                    <a:pt x="151621" y="431126"/>
                    <a:pt x="175308" y="461691"/>
                  </a:cubicBezTo>
                  <a:cubicBezTo>
                    <a:pt x="210076" y="506774"/>
                    <a:pt x="223066" y="557970"/>
                    <a:pt x="220392" y="614515"/>
                  </a:cubicBezTo>
                  <a:cubicBezTo>
                    <a:pt x="218863" y="644315"/>
                    <a:pt x="221156" y="674116"/>
                    <a:pt x="221538" y="704299"/>
                  </a:cubicBezTo>
                  <a:cubicBezTo>
                    <a:pt x="221538" y="704299"/>
                    <a:pt x="221538" y="704299"/>
                    <a:pt x="221538" y="704299"/>
                  </a:cubicBezTo>
                  <a:cubicBezTo>
                    <a:pt x="221538" y="704299"/>
                    <a:pt x="221538" y="704299"/>
                    <a:pt x="221538" y="704299"/>
                  </a:cubicBezTo>
                  <a:cubicBezTo>
                    <a:pt x="196322" y="710412"/>
                    <a:pt x="174544" y="721109"/>
                    <a:pt x="160026" y="743651"/>
                  </a:cubicBezTo>
                  <a:cubicBezTo>
                    <a:pt x="140923" y="778036"/>
                    <a:pt x="147036" y="814332"/>
                    <a:pt x="152003" y="850246"/>
                  </a:cubicBezTo>
                  <a:cubicBezTo>
                    <a:pt x="163465" y="878900"/>
                    <a:pt x="174544" y="907555"/>
                    <a:pt x="197086" y="929714"/>
                  </a:cubicBezTo>
                  <a:cubicBezTo>
                    <a:pt x="205873" y="938119"/>
                    <a:pt x="212368" y="949963"/>
                    <a:pt x="226887" y="950345"/>
                  </a:cubicBezTo>
                  <a:cubicBezTo>
                    <a:pt x="234910" y="973651"/>
                    <a:pt x="242551" y="997339"/>
                    <a:pt x="251338" y="1020262"/>
                  </a:cubicBezTo>
                  <a:cubicBezTo>
                    <a:pt x="273880" y="1078717"/>
                    <a:pt x="444279" y="1312920"/>
                    <a:pt x="633780" y="1386275"/>
                  </a:cubicBezTo>
                  <a:cubicBezTo>
                    <a:pt x="634162" y="1419132"/>
                    <a:pt x="634162" y="1451607"/>
                    <a:pt x="634544" y="1484465"/>
                  </a:cubicBezTo>
                  <a:cubicBezTo>
                    <a:pt x="631870" y="1519996"/>
                    <a:pt x="620790" y="1550561"/>
                    <a:pt x="588315" y="1569664"/>
                  </a:cubicBezTo>
                  <a:cubicBezTo>
                    <a:pt x="575707" y="1583036"/>
                    <a:pt x="578763" y="1589531"/>
                    <a:pt x="585258" y="1601375"/>
                  </a:cubicBezTo>
                  <a:cubicBezTo>
                    <a:pt x="607418" y="1640727"/>
                    <a:pt x="640657" y="1706823"/>
                    <a:pt x="652119" y="1717903"/>
                  </a:cubicBezTo>
                  <a:cubicBezTo>
                    <a:pt x="656704" y="1720195"/>
                    <a:pt x="832833" y="1720195"/>
                    <a:pt x="835890" y="1719431"/>
                  </a:cubicBezTo>
                  <a:cubicBezTo>
                    <a:pt x="841238" y="1717139"/>
                    <a:pt x="888614" y="1628119"/>
                    <a:pt x="915358" y="1592970"/>
                  </a:cubicBezTo>
                  <a:cubicBezTo>
                    <a:pt x="921853" y="1584182"/>
                    <a:pt x="916504" y="1576159"/>
                    <a:pt x="909627" y="1565461"/>
                  </a:cubicBezTo>
                  <a:cubicBezTo>
                    <a:pt x="895109" y="1551325"/>
                    <a:pt x="883265" y="1535661"/>
                    <a:pt x="875242" y="1516176"/>
                  </a:cubicBezTo>
                  <a:cubicBezTo>
                    <a:pt x="867983" y="1498219"/>
                    <a:pt x="874096" y="1411491"/>
                    <a:pt x="865690" y="1387039"/>
                  </a:cubicBezTo>
                  <a:cubicBezTo>
                    <a:pt x="864926" y="1385893"/>
                    <a:pt x="1019278" y="1319797"/>
                    <a:pt x="1090341" y="1274332"/>
                  </a:cubicBezTo>
                  <a:cubicBezTo>
                    <a:pt x="1131604" y="1247970"/>
                    <a:pt x="1183946" y="1178817"/>
                    <a:pt x="1191205" y="1166973"/>
                  </a:cubicBezTo>
                  <a:cubicBezTo>
                    <a:pt x="1245839" y="1079099"/>
                    <a:pt x="1258065" y="967538"/>
                    <a:pt x="1263414" y="956840"/>
                  </a:cubicBezTo>
                  <a:cubicBezTo>
                    <a:pt x="1263414" y="956840"/>
                    <a:pt x="1263414" y="956840"/>
                    <a:pt x="1263414" y="956840"/>
                  </a:cubicBezTo>
                  <a:cubicBezTo>
                    <a:pt x="1302002" y="935827"/>
                    <a:pt x="1323780" y="902206"/>
                    <a:pt x="1338298" y="861325"/>
                  </a:cubicBezTo>
                  <a:cubicBezTo>
                    <a:pt x="1346703" y="837638"/>
                    <a:pt x="1342883" y="815096"/>
                    <a:pt x="1344029" y="791790"/>
                  </a:cubicBezTo>
                  <a:cubicBezTo>
                    <a:pt x="1347849" y="752438"/>
                    <a:pt x="1329128" y="724166"/>
                    <a:pt x="1291687" y="708119"/>
                  </a:cubicBezTo>
                  <a:close/>
                  <a:moveTo>
                    <a:pt x="272352" y="878518"/>
                  </a:moveTo>
                  <a:cubicBezTo>
                    <a:pt x="272352" y="878518"/>
                    <a:pt x="272352" y="878518"/>
                    <a:pt x="272352" y="878518"/>
                  </a:cubicBezTo>
                  <a:cubicBezTo>
                    <a:pt x="272352" y="878518"/>
                    <a:pt x="272352" y="878518"/>
                    <a:pt x="272352" y="878518"/>
                  </a:cubicBezTo>
                  <a:cubicBezTo>
                    <a:pt x="272352" y="878518"/>
                    <a:pt x="272352" y="878518"/>
                    <a:pt x="272352" y="878518"/>
                  </a:cubicBezTo>
                  <a:close/>
                </a:path>
              </a:pathLst>
            </a:custGeom>
            <a:solidFill>
              <a:srgbClr val="FEAD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89" name="Google Shape;2089;g16c0b718f56_4_0"/>
            <p:cNvSpPr/>
            <p:nvPr/>
          </p:nvSpPr>
          <p:spPr>
            <a:xfrm>
              <a:off x="2563395" y="2446879"/>
              <a:ext cx="1530175" cy="1104209"/>
            </a:xfrm>
            <a:custGeom>
              <a:avLst/>
              <a:gdLst/>
              <a:ahLst/>
              <a:cxnLst/>
              <a:rect l="l" t="t" r="r" b="b"/>
              <a:pathLst>
                <a:path w="1363185" h="983705" extrusionOk="0">
                  <a:moveTo>
                    <a:pt x="1363132" y="368972"/>
                  </a:moveTo>
                  <a:cubicBezTo>
                    <a:pt x="1363896" y="412908"/>
                    <a:pt x="1356637" y="459902"/>
                    <a:pt x="1338298" y="513008"/>
                  </a:cubicBezTo>
                  <a:cubicBezTo>
                    <a:pt x="1315756" y="576048"/>
                    <a:pt x="1293979" y="705948"/>
                    <a:pt x="1292451" y="707094"/>
                  </a:cubicBezTo>
                  <a:cubicBezTo>
                    <a:pt x="1276404" y="717028"/>
                    <a:pt x="1276022" y="738423"/>
                    <a:pt x="1274876" y="752559"/>
                  </a:cubicBezTo>
                  <a:cubicBezTo>
                    <a:pt x="1272202" y="794968"/>
                    <a:pt x="1279079" y="916463"/>
                    <a:pt x="1265706" y="957343"/>
                  </a:cubicBezTo>
                  <a:cubicBezTo>
                    <a:pt x="1261886" y="968805"/>
                    <a:pt x="1264943" y="960400"/>
                    <a:pt x="1258829" y="970715"/>
                  </a:cubicBezTo>
                  <a:cubicBezTo>
                    <a:pt x="1255391" y="976828"/>
                    <a:pt x="1251952" y="982941"/>
                    <a:pt x="1243547" y="983705"/>
                  </a:cubicBezTo>
                  <a:cubicBezTo>
                    <a:pt x="1238580" y="981795"/>
                    <a:pt x="1224444" y="960400"/>
                    <a:pt x="1228265" y="938240"/>
                  </a:cubicBezTo>
                  <a:cubicBezTo>
                    <a:pt x="1236670" y="885898"/>
                    <a:pt x="1230175" y="741480"/>
                    <a:pt x="1226737" y="688756"/>
                  </a:cubicBezTo>
                  <a:cubicBezTo>
                    <a:pt x="1223680" y="642908"/>
                    <a:pt x="1217949" y="597825"/>
                    <a:pt x="1206869" y="553124"/>
                  </a:cubicBezTo>
                  <a:cubicBezTo>
                    <a:pt x="1201521" y="531729"/>
                    <a:pt x="1192733" y="512626"/>
                    <a:pt x="1181653" y="493905"/>
                  </a:cubicBezTo>
                  <a:cubicBezTo>
                    <a:pt x="1164079" y="464486"/>
                    <a:pt x="1137335" y="449586"/>
                    <a:pt x="1105242" y="446148"/>
                  </a:cubicBezTo>
                  <a:cubicBezTo>
                    <a:pt x="1026155" y="438124"/>
                    <a:pt x="946687" y="437742"/>
                    <a:pt x="867983" y="453407"/>
                  </a:cubicBezTo>
                  <a:cubicBezTo>
                    <a:pt x="843913" y="457991"/>
                    <a:pt x="821753" y="466779"/>
                    <a:pt x="800358" y="478623"/>
                  </a:cubicBezTo>
                  <a:cubicBezTo>
                    <a:pt x="765209" y="498490"/>
                    <a:pt x="729677" y="499254"/>
                    <a:pt x="694910" y="478241"/>
                  </a:cubicBezTo>
                  <a:cubicBezTo>
                    <a:pt x="658614" y="456463"/>
                    <a:pt x="619262" y="447676"/>
                    <a:pt x="577617" y="442327"/>
                  </a:cubicBezTo>
                  <a:cubicBezTo>
                    <a:pt x="505026" y="432776"/>
                    <a:pt x="433199" y="430483"/>
                    <a:pt x="361372" y="444619"/>
                  </a:cubicBezTo>
                  <a:cubicBezTo>
                    <a:pt x="329661" y="450732"/>
                    <a:pt x="309793" y="468689"/>
                    <a:pt x="299478" y="499636"/>
                  </a:cubicBezTo>
                  <a:cubicBezTo>
                    <a:pt x="284578" y="543191"/>
                    <a:pt x="284578" y="588656"/>
                    <a:pt x="282285" y="633357"/>
                  </a:cubicBezTo>
                  <a:cubicBezTo>
                    <a:pt x="280375" y="674619"/>
                    <a:pt x="276172" y="726197"/>
                    <a:pt x="272734" y="768224"/>
                  </a:cubicBezTo>
                  <a:cubicBezTo>
                    <a:pt x="273116" y="780068"/>
                    <a:pt x="261272" y="917227"/>
                    <a:pt x="261272" y="937476"/>
                  </a:cubicBezTo>
                  <a:cubicBezTo>
                    <a:pt x="261272" y="946264"/>
                    <a:pt x="255923" y="958490"/>
                    <a:pt x="243697" y="960400"/>
                  </a:cubicBezTo>
                  <a:cubicBezTo>
                    <a:pt x="229179" y="961546"/>
                    <a:pt x="231853" y="951230"/>
                    <a:pt x="228797" y="942443"/>
                  </a:cubicBezTo>
                  <a:cubicBezTo>
                    <a:pt x="215425" y="902709"/>
                    <a:pt x="237584" y="775865"/>
                    <a:pt x="228415" y="735367"/>
                  </a:cubicBezTo>
                  <a:cubicBezTo>
                    <a:pt x="227651" y="731546"/>
                    <a:pt x="218863" y="644437"/>
                    <a:pt x="220392" y="614636"/>
                  </a:cubicBezTo>
                  <a:cubicBezTo>
                    <a:pt x="223066" y="558091"/>
                    <a:pt x="210076" y="506513"/>
                    <a:pt x="175309" y="461812"/>
                  </a:cubicBezTo>
                  <a:cubicBezTo>
                    <a:pt x="151239" y="430865"/>
                    <a:pt x="147800" y="393041"/>
                    <a:pt x="137103" y="357892"/>
                  </a:cubicBezTo>
                  <a:cubicBezTo>
                    <a:pt x="132136" y="341845"/>
                    <a:pt x="126023" y="326945"/>
                    <a:pt x="115325" y="314337"/>
                  </a:cubicBezTo>
                  <a:cubicBezTo>
                    <a:pt x="101953" y="298291"/>
                    <a:pt x="83614" y="296762"/>
                    <a:pt x="62601" y="309752"/>
                  </a:cubicBezTo>
                  <a:cubicBezTo>
                    <a:pt x="57252" y="313191"/>
                    <a:pt x="52285" y="317394"/>
                    <a:pt x="46937" y="320068"/>
                  </a:cubicBezTo>
                  <a:cubicBezTo>
                    <a:pt x="40441" y="323124"/>
                    <a:pt x="32800" y="331530"/>
                    <a:pt x="26687" y="323889"/>
                  </a:cubicBezTo>
                  <a:cubicBezTo>
                    <a:pt x="22485" y="318540"/>
                    <a:pt x="28216" y="309370"/>
                    <a:pt x="32800" y="303639"/>
                  </a:cubicBezTo>
                  <a:cubicBezTo>
                    <a:pt x="64511" y="264287"/>
                    <a:pt x="95840" y="224553"/>
                    <a:pt x="146272" y="206978"/>
                  </a:cubicBezTo>
                  <a:cubicBezTo>
                    <a:pt x="153149" y="204686"/>
                    <a:pt x="158880" y="198573"/>
                    <a:pt x="165757" y="195517"/>
                  </a:cubicBezTo>
                  <a:cubicBezTo>
                    <a:pt x="171488" y="192842"/>
                    <a:pt x="176837" y="190550"/>
                    <a:pt x="174544" y="183291"/>
                  </a:cubicBezTo>
                  <a:cubicBezTo>
                    <a:pt x="172252" y="176031"/>
                    <a:pt x="165375" y="177942"/>
                    <a:pt x="160026" y="177560"/>
                  </a:cubicBezTo>
                  <a:cubicBezTo>
                    <a:pt x="140541" y="175649"/>
                    <a:pt x="122966" y="183673"/>
                    <a:pt x="105392" y="189786"/>
                  </a:cubicBezTo>
                  <a:cubicBezTo>
                    <a:pt x="79794" y="198191"/>
                    <a:pt x="54578" y="206978"/>
                    <a:pt x="28980" y="215766"/>
                  </a:cubicBezTo>
                  <a:cubicBezTo>
                    <a:pt x="26687" y="216530"/>
                    <a:pt x="24013" y="216912"/>
                    <a:pt x="21339" y="216912"/>
                  </a:cubicBezTo>
                  <a:cubicBezTo>
                    <a:pt x="14079" y="216530"/>
                    <a:pt x="4146" y="221115"/>
                    <a:pt x="707" y="213473"/>
                  </a:cubicBezTo>
                  <a:cubicBezTo>
                    <a:pt x="-2731" y="205450"/>
                    <a:pt x="7202" y="200483"/>
                    <a:pt x="12551" y="195899"/>
                  </a:cubicBezTo>
                  <a:cubicBezTo>
                    <a:pt x="49229" y="165334"/>
                    <a:pt x="91638" y="145085"/>
                    <a:pt x="134810" y="126364"/>
                  </a:cubicBezTo>
                  <a:cubicBezTo>
                    <a:pt x="186388" y="103822"/>
                    <a:pt x="240641" y="91596"/>
                    <a:pt x="297186" y="85483"/>
                  </a:cubicBezTo>
                  <a:cubicBezTo>
                    <a:pt x="370159" y="77842"/>
                    <a:pt x="444279" y="77842"/>
                    <a:pt x="516488" y="63706"/>
                  </a:cubicBezTo>
                  <a:cubicBezTo>
                    <a:pt x="521073" y="62942"/>
                    <a:pt x="524511" y="61414"/>
                    <a:pt x="528332" y="58739"/>
                  </a:cubicBezTo>
                  <a:cubicBezTo>
                    <a:pt x="535209" y="54154"/>
                    <a:pt x="550873" y="57975"/>
                    <a:pt x="549345" y="47277"/>
                  </a:cubicBezTo>
                  <a:cubicBezTo>
                    <a:pt x="547817" y="36962"/>
                    <a:pt x="532916" y="36962"/>
                    <a:pt x="523747" y="36198"/>
                  </a:cubicBezTo>
                  <a:cubicBezTo>
                    <a:pt x="499677" y="33905"/>
                    <a:pt x="475607" y="33523"/>
                    <a:pt x="451156" y="33141"/>
                  </a:cubicBezTo>
                  <a:cubicBezTo>
                    <a:pt x="439312" y="33141"/>
                    <a:pt x="428996" y="28939"/>
                    <a:pt x="418298" y="25118"/>
                  </a:cubicBezTo>
                  <a:cubicBezTo>
                    <a:pt x="414096" y="23590"/>
                    <a:pt x="411421" y="21297"/>
                    <a:pt x="412567" y="16713"/>
                  </a:cubicBezTo>
                  <a:cubicBezTo>
                    <a:pt x="413332" y="13274"/>
                    <a:pt x="416388" y="11746"/>
                    <a:pt x="419827" y="11364"/>
                  </a:cubicBezTo>
                  <a:cubicBezTo>
                    <a:pt x="435873" y="9071"/>
                    <a:pt x="451156" y="2958"/>
                    <a:pt x="468348" y="2576"/>
                  </a:cubicBezTo>
                  <a:cubicBezTo>
                    <a:pt x="533298" y="284"/>
                    <a:pt x="598248" y="-2008"/>
                    <a:pt x="662817" y="2958"/>
                  </a:cubicBezTo>
                  <a:cubicBezTo>
                    <a:pt x="710956" y="6397"/>
                    <a:pt x="757185" y="18623"/>
                    <a:pt x="803797" y="30467"/>
                  </a:cubicBezTo>
                  <a:cubicBezTo>
                    <a:pt x="842767" y="40400"/>
                    <a:pt x="879062" y="56829"/>
                    <a:pt x="916122" y="71729"/>
                  </a:cubicBezTo>
                  <a:cubicBezTo>
                    <a:pt x="977634" y="100766"/>
                    <a:pt x="1025773" y="151198"/>
                    <a:pt x="1086521" y="181762"/>
                  </a:cubicBezTo>
                  <a:cubicBezTo>
                    <a:pt x="1107916" y="192460"/>
                    <a:pt x="1129311" y="203540"/>
                    <a:pt x="1154527" y="202012"/>
                  </a:cubicBezTo>
                  <a:cubicBezTo>
                    <a:pt x="1178597" y="198955"/>
                    <a:pt x="1202667" y="195899"/>
                    <a:pt x="1221006" y="177178"/>
                  </a:cubicBezTo>
                  <a:cubicBezTo>
                    <a:pt x="1219859" y="171065"/>
                    <a:pt x="1218713" y="164952"/>
                    <a:pt x="1217185" y="158839"/>
                  </a:cubicBezTo>
                  <a:cubicBezTo>
                    <a:pt x="1216039" y="152726"/>
                    <a:pt x="1211454" y="145085"/>
                    <a:pt x="1217949" y="141646"/>
                  </a:cubicBezTo>
                  <a:cubicBezTo>
                    <a:pt x="1224062" y="138208"/>
                    <a:pt x="1231703" y="141646"/>
                    <a:pt x="1237434" y="146231"/>
                  </a:cubicBezTo>
                  <a:cubicBezTo>
                    <a:pt x="1258447" y="163806"/>
                    <a:pt x="1276786" y="180234"/>
                    <a:pt x="1292451" y="202394"/>
                  </a:cubicBezTo>
                  <a:cubicBezTo>
                    <a:pt x="1303912" y="218440"/>
                    <a:pt x="1314610" y="239835"/>
                    <a:pt x="1322633" y="255882"/>
                  </a:cubicBezTo>
                  <a:cubicBezTo>
                    <a:pt x="1333331" y="276895"/>
                    <a:pt x="1363132" y="323124"/>
                    <a:pt x="1363132" y="368972"/>
                  </a:cubicBezTo>
                  <a:close/>
                </a:path>
              </a:pathLst>
            </a:custGeom>
            <a:solidFill>
              <a:srgbClr val="582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90" name="Google Shape;2090;g16c0b718f56_4_0"/>
            <p:cNvSpPr/>
            <p:nvPr/>
          </p:nvSpPr>
          <p:spPr>
            <a:xfrm>
              <a:off x="2872927" y="3268216"/>
              <a:ext cx="1064381" cy="267721"/>
            </a:xfrm>
            <a:custGeom>
              <a:avLst/>
              <a:gdLst/>
              <a:ahLst/>
              <a:cxnLst/>
              <a:rect l="l" t="t" r="r" b="b"/>
              <a:pathLst>
                <a:path w="948224" h="238504" extrusionOk="0">
                  <a:moveTo>
                    <a:pt x="925850" y="1337"/>
                  </a:moveTo>
                  <a:cubicBezTo>
                    <a:pt x="811996" y="1337"/>
                    <a:pt x="698142" y="1719"/>
                    <a:pt x="584288" y="1337"/>
                  </a:cubicBezTo>
                  <a:cubicBezTo>
                    <a:pt x="565185" y="1337"/>
                    <a:pt x="546082" y="7450"/>
                    <a:pt x="538823" y="23115"/>
                  </a:cubicBezTo>
                  <a:cubicBezTo>
                    <a:pt x="525833" y="50623"/>
                    <a:pt x="504438" y="50241"/>
                    <a:pt x="480750" y="48713"/>
                  </a:cubicBezTo>
                  <a:cubicBezTo>
                    <a:pt x="466614" y="47949"/>
                    <a:pt x="452860" y="48331"/>
                    <a:pt x="438724" y="48331"/>
                  </a:cubicBezTo>
                  <a:cubicBezTo>
                    <a:pt x="431082" y="48331"/>
                    <a:pt x="426880" y="46038"/>
                    <a:pt x="422677" y="38779"/>
                  </a:cubicBezTo>
                  <a:cubicBezTo>
                    <a:pt x="408923" y="13563"/>
                    <a:pt x="388292" y="573"/>
                    <a:pt x="358109" y="955"/>
                  </a:cubicBezTo>
                  <a:cubicBezTo>
                    <a:pt x="271764" y="1719"/>
                    <a:pt x="185036" y="-191"/>
                    <a:pt x="98690" y="573"/>
                  </a:cubicBezTo>
                  <a:cubicBezTo>
                    <a:pt x="68508" y="955"/>
                    <a:pt x="37561" y="-2483"/>
                    <a:pt x="7378" y="4012"/>
                  </a:cubicBezTo>
                  <a:cubicBezTo>
                    <a:pt x="2412" y="13945"/>
                    <a:pt x="-1409" y="23879"/>
                    <a:pt x="501" y="34958"/>
                  </a:cubicBezTo>
                  <a:cubicBezTo>
                    <a:pt x="2794" y="38015"/>
                    <a:pt x="3940" y="42600"/>
                    <a:pt x="7378" y="44128"/>
                  </a:cubicBezTo>
                  <a:cubicBezTo>
                    <a:pt x="23807" y="50623"/>
                    <a:pt x="23807" y="64377"/>
                    <a:pt x="23425" y="78895"/>
                  </a:cubicBezTo>
                  <a:cubicBezTo>
                    <a:pt x="23043" y="101819"/>
                    <a:pt x="23425" y="124742"/>
                    <a:pt x="23043" y="147666"/>
                  </a:cubicBezTo>
                  <a:cubicBezTo>
                    <a:pt x="23043" y="158746"/>
                    <a:pt x="24189" y="169061"/>
                    <a:pt x="29920" y="178995"/>
                  </a:cubicBezTo>
                  <a:cubicBezTo>
                    <a:pt x="38325" y="198862"/>
                    <a:pt x="52461" y="213762"/>
                    <a:pt x="70036" y="225606"/>
                  </a:cubicBezTo>
                  <a:cubicBezTo>
                    <a:pt x="80734" y="235540"/>
                    <a:pt x="94870" y="236686"/>
                    <a:pt x="107478" y="236686"/>
                  </a:cubicBezTo>
                  <a:cubicBezTo>
                    <a:pt x="192677" y="237832"/>
                    <a:pt x="277876" y="238214"/>
                    <a:pt x="363076" y="236686"/>
                  </a:cubicBezTo>
                  <a:cubicBezTo>
                    <a:pt x="401282" y="235922"/>
                    <a:pt x="425351" y="210706"/>
                    <a:pt x="432229" y="172882"/>
                  </a:cubicBezTo>
                  <a:cubicBezTo>
                    <a:pt x="436049" y="152633"/>
                    <a:pt x="434903" y="132384"/>
                    <a:pt x="435285" y="112134"/>
                  </a:cubicBezTo>
                  <a:cubicBezTo>
                    <a:pt x="435667" y="90357"/>
                    <a:pt x="437577" y="88829"/>
                    <a:pt x="459737" y="88447"/>
                  </a:cubicBezTo>
                  <a:cubicBezTo>
                    <a:pt x="471199" y="88447"/>
                    <a:pt x="482660" y="88829"/>
                    <a:pt x="494122" y="88447"/>
                  </a:cubicBezTo>
                  <a:cubicBezTo>
                    <a:pt x="508640" y="88065"/>
                    <a:pt x="514753" y="95324"/>
                    <a:pt x="515135" y="109460"/>
                  </a:cubicBezTo>
                  <a:cubicBezTo>
                    <a:pt x="515518" y="130473"/>
                    <a:pt x="514753" y="151487"/>
                    <a:pt x="515518" y="172500"/>
                  </a:cubicBezTo>
                  <a:cubicBezTo>
                    <a:pt x="516664" y="208031"/>
                    <a:pt x="544554" y="237832"/>
                    <a:pt x="580086" y="237068"/>
                  </a:cubicBezTo>
                  <a:cubicBezTo>
                    <a:pt x="672926" y="235540"/>
                    <a:pt x="765767" y="244327"/>
                    <a:pt x="858225" y="230955"/>
                  </a:cubicBezTo>
                  <a:cubicBezTo>
                    <a:pt x="869305" y="227134"/>
                    <a:pt x="880384" y="223696"/>
                    <a:pt x="891464" y="219875"/>
                  </a:cubicBezTo>
                  <a:cubicBezTo>
                    <a:pt x="907893" y="208414"/>
                    <a:pt x="917062" y="193513"/>
                    <a:pt x="918208" y="172882"/>
                  </a:cubicBezTo>
                  <a:cubicBezTo>
                    <a:pt x="920119" y="136204"/>
                    <a:pt x="920501" y="99144"/>
                    <a:pt x="917826" y="62467"/>
                  </a:cubicBezTo>
                  <a:cubicBezTo>
                    <a:pt x="917444" y="54826"/>
                    <a:pt x="913624" y="44892"/>
                    <a:pt x="928142" y="45656"/>
                  </a:cubicBezTo>
                  <a:cubicBezTo>
                    <a:pt x="946099" y="46420"/>
                    <a:pt x="948009" y="34576"/>
                    <a:pt x="948009" y="20440"/>
                  </a:cubicBezTo>
                  <a:cubicBezTo>
                    <a:pt x="949919" y="1719"/>
                    <a:pt x="938839" y="1337"/>
                    <a:pt x="925850" y="1337"/>
                  </a:cubicBezTo>
                  <a:close/>
                  <a:moveTo>
                    <a:pt x="398225" y="163331"/>
                  </a:moveTo>
                  <a:cubicBezTo>
                    <a:pt x="397843" y="187400"/>
                    <a:pt x="385999" y="200390"/>
                    <a:pt x="361930" y="200772"/>
                  </a:cubicBezTo>
                  <a:cubicBezTo>
                    <a:pt x="272146" y="201154"/>
                    <a:pt x="182744" y="200772"/>
                    <a:pt x="92960" y="200008"/>
                  </a:cubicBezTo>
                  <a:cubicBezTo>
                    <a:pt x="70800" y="200008"/>
                    <a:pt x="58956" y="187400"/>
                    <a:pt x="58574" y="165623"/>
                  </a:cubicBezTo>
                  <a:cubicBezTo>
                    <a:pt x="58192" y="132384"/>
                    <a:pt x="58192" y="99527"/>
                    <a:pt x="58574" y="66287"/>
                  </a:cubicBezTo>
                  <a:cubicBezTo>
                    <a:pt x="58956" y="42982"/>
                    <a:pt x="70800" y="31520"/>
                    <a:pt x="94488" y="31520"/>
                  </a:cubicBezTo>
                  <a:cubicBezTo>
                    <a:pt x="138425" y="31138"/>
                    <a:pt x="182362" y="31520"/>
                    <a:pt x="226298" y="31520"/>
                  </a:cubicBezTo>
                  <a:cubicBezTo>
                    <a:pt x="230119" y="31520"/>
                    <a:pt x="343591" y="30756"/>
                    <a:pt x="361930" y="31138"/>
                  </a:cubicBezTo>
                  <a:cubicBezTo>
                    <a:pt x="385999" y="31902"/>
                    <a:pt x="398225" y="44510"/>
                    <a:pt x="398225" y="68198"/>
                  </a:cubicBezTo>
                  <a:cubicBezTo>
                    <a:pt x="398607" y="99909"/>
                    <a:pt x="398607" y="131620"/>
                    <a:pt x="398225" y="163331"/>
                  </a:cubicBezTo>
                  <a:close/>
                  <a:moveTo>
                    <a:pt x="891464" y="167151"/>
                  </a:moveTo>
                  <a:cubicBezTo>
                    <a:pt x="891082" y="186636"/>
                    <a:pt x="878092" y="199626"/>
                    <a:pt x="858989" y="199626"/>
                  </a:cubicBezTo>
                  <a:cubicBezTo>
                    <a:pt x="768059" y="200008"/>
                    <a:pt x="677129" y="200390"/>
                    <a:pt x="585816" y="199626"/>
                  </a:cubicBezTo>
                  <a:cubicBezTo>
                    <a:pt x="563275" y="199626"/>
                    <a:pt x="553341" y="188546"/>
                    <a:pt x="552959" y="166387"/>
                  </a:cubicBezTo>
                  <a:cubicBezTo>
                    <a:pt x="552577" y="132766"/>
                    <a:pt x="552577" y="98762"/>
                    <a:pt x="552959" y="65141"/>
                  </a:cubicBezTo>
                  <a:cubicBezTo>
                    <a:pt x="553341" y="41453"/>
                    <a:pt x="562893" y="31520"/>
                    <a:pt x="586199" y="30374"/>
                  </a:cubicBezTo>
                  <a:cubicBezTo>
                    <a:pt x="595750" y="29992"/>
                    <a:pt x="605302" y="30374"/>
                    <a:pt x="614853" y="30374"/>
                  </a:cubicBezTo>
                  <a:cubicBezTo>
                    <a:pt x="619438" y="30374"/>
                    <a:pt x="811614" y="29992"/>
                    <a:pt x="862810" y="31138"/>
                  </a:cubicBezTo>
                  <a:cubicBezTo>
                    <a:pt x="879238" y="31520"/>
                    <a:pt x="891082" y="46038"/>
                    <a:pt x="891464" y="63613"/>
                  </a:cubicBezTo>
                  <a:cubicBezTo>
                    <a:pt x="892228" y="98380"/>
                    <a:pt x="892228" y="132766"/>
                    <a:pt x="891464" y="167151"/>
                  </a:cubicBezTo>
                  <a:close/>
                </a:path>
              </a:pathLst>
            </a:custGeom>
            <a:solidFill>
              <a:srgbClr val="2D2E2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91" name="Google Shape;2091;g16c0b718f56_4_0"/>
            <p:cNvSpPr/>
            <p:nvPr/>
          </p:nvSpPr>
          <p:spPr>
            <a:xfrm>
              <a:off x="1619552" y="4332695"/>
              <a:ext cx="1473181" cy="1693345"/>
            </a:xfrm>
            <a:custGeom>
              <a:avLst/>
              <a:gdLst/>
              <a:ahLst/>
              <a:cxnLst/>
              <a:rect l="l" t="t" r="r" b="b"/>
              <a:pathLst>
                <a:path w="1312411" h="1508548" extrusionOk="0">
                  <a:moveTo>
                    <a:pt x="1014772" y="53371"/>
                  </a:moveTo>
                  <a:cubicBezTo>
                    <a:pt x="1056416" y="93105"/>
                    <a:pt x="1074373" y="143537"/>
                    <a:pt x="1082778" y="199700"/>
                  </a:cubicBezTo>
                  <a:cubicBezTo>
                    <a:pt x="1091948" y="258537"/>
                    <a:pt x="1298642" y="1263736"/>
                    <a:pt x="1307811" y="1321809"/>
                  </a:cubicBezTo>
                  <a:cubicBezTo>
                    <a:pt x="1315071" y="1366128"/>
                    <a:pt x="1316217" y="1411211"/>
                    <a:pt x="1292529" y="1453238"/>
                  </a:cubicBezTo>
                  <a:cubicBezTo>
                    <a:pt x="1274954" y="1484566"/>
                    <a:pt x="1248210" y="1500613"/>
                    <a:pt x="1214589" y="1505962"/>
                  </a:cubicBezTo>
                  <a:cubicBezTo>
                    <a:pt x="1185552" y="1510547"/>
                    <a:pt x="598709" y="1507872"/>
                    <a:pt x="532613" y="1506726"/>
                  </a:cubicBezTo>
                  <a:cubicBezTo>
                    <a:pt x="482181" y="1505962"/>
                    <a:pt x="433277" y="1497557"/>
                    <a:pt x="389722" y="1468520"/>
                  </a:cubicBezTo>
                  <a:cubicBezTo>
                    <a:pt x="356865" y="1446360"/>
                    <a:pt x="332795" y="1418088"/>
                    <a:pt x="323244" y="1379500"/>
                  </a:cubicBezTo>
                  <a:cubicBezTo>
                    <a:pt x="319805" y="1366510"/>
                    <a:pt x="-3035" y="242873"/>
                    <a:pt x="22" y="189002"/>
                  </a:cubicBezTo>
                  <a:cubicBezTo>
                    <a:pt x="4606" y="112590"/>
                    <a:pt x="50453" y="41909"/>
                    <a:pt x="139855" y="35414"/>
                  </a:cubicBezTo>
                  <a:cubicBezTo>
                    <a:pt x="197928" y="31212"/>
                    <a:pt x="825652" y="-117"/>
                    <a:pt x="868443" y="265"/>
                  </a:cubicBezTo>
                  <a:cubicBezTo>
                    <a:pt x="924606" y="-2410"/>
                    <a:pt x="973509" y="15165"/>
                    <a:pt x="1014772" y="53371"/>
                  </a:cubicBezTo>
                  <a:close/>
                </a:path>
              </a:pathLst>
            </a:custGeom>
            <a:solidFill>
              <a:srgbClr val="00324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092" name="Google Shape;2092;g16c0b718f56_4_0"/>
            <p:cNvGrpSpPr/>
            <p:nvPr/>
          </p:nvGrpSpPr>
          <p:grpSpPr>
            <a:xfrm>
              <a:off x="1797735" y="5258589"/>
              <a:ext cx="1334362" cy="580392"/>
              <a:chOff x="1797735" y="5258589"/>
              <a:chExt cx="1334362" cy="580392"/>
            </a:xfrm>
          </p:grpSpPr>
          <p:sp>
            <p:nvSpPr>
              <p:cNvPr id="2093" name="Google Shape;2093;g16c0b718f56_4_0"/>
              <p:cNvSpPr/>
              <p:nvPr/>
            </p:nvSpPr>
            <p:spPr>
              <a:xfrm>
                <a:off x="1797735" y="5340133"/>
                <a:ext cx="402802" cy="498848"/>
              </a:xfrm>
              <a:custGeom>
                <a:avLst/>
                <a:gdLst/>
                <a:ahLst/>
                <a:cxnLst/>
                <a:rect l="l" t="t" r="r" b="b"/>
                <a:pathLst>
                  <a:path w="358844" h="444408" extrusionOk="0">
                    <a:moveTo>
                      <a:pt x="55828" y="351509"/>
                    </a:moveTo>
                    <a:cubicBezTo>
                      <a:pt x="50097" y="338901"/>
                      <a:pt x="50861" y="327822"/>
                      <a:pt x="58885" y="310247"/>
                    </a:cubicBezTo>
                    <a:cubicBezTo>
                      <a:pt x="63087" y="301459"/>
                      <a:pt x="55064" y="298403"/>
                      <a:pt x="48951" y="295346"/>
                    </a:cubicBezTo>
                    <a:cubicBezTo>
                      <a:pt x="22207" y="282356"/>
                      <a:pt x="16094" y="267074"/>
                      <a:pt x="29084" y="241094"/>
                    </a:cubicBezTo>
                    <a:cubicBezTo>
                      <a:pt x="33287" y="232307"/>
                      <a:pt x="30230" y="229632"/>
                      <a:pt x="22971" y="225430"/>
                    </a:cubicBezTo>
                    <a:cubicBezTo>
                      <a:pt x="-6066" y="208619"/>
                      <a:pt x="-7976" y="172323"/>
                      <a:pt x="19532" y="152838"/>
                    </a:cubicBezTo>
                    <a:cubicBezTo>
                      <a:pt x="35197" y="141758"/>
                      <a:pt x="47805" y="128004"/>
                      <a:pt x="62323" y="116543"/>
                    </a:cubicBezTo>
                    <a:cubicBezTo>
                      <a:pt x="106642" y="82539"/>
                      <a:pt x="150961" y="48536"/>
                      <a:pt x="196044" y="15297"/>
                    </a:cubicBezTo>
                    <a:cubicBezTo>
                      <a:pt x="207124" y="6891"/>
                      <a:pt x="219350" y="-368"/>
                      <a:pt x="233868" y="14"/>
                    </a:cubicBezTo>
                    <a:cubicBezTo>
                      <a:pt x="245712" y="14"/>
                      <a:pt x="256409" y="4599"/>
                      <a:pt x="261376" y="14151"/>
                    </a:cubicBezTo>
                    <a:cubicBezTo>
                      <a:pt x="266343" y="23702"/>
                      <a:pt x="264815" y="34400"/>
                      <a:pt x="257556" y="44333"/>
                    </a:cubicBezTo>
                    <a:cubicBezTo>
                      <a:pt x="226227" y="88652"/>
                      <a:pt x="186110" y="124566"/>
                      <a:pt x="146758" y="161626"/>
                    </a:cubicBezTo>
                    <a:cubicBezTo>
                      <a:pt x="141409" y="166975"/>
                      <a:pt x="135679" y="171941"/>
                      <a:pt x="126509" y="179964"/>
                    </a:cubicBezTo>
                    <a:cubicBezTo>
                      <a:pt x="160894" y="165064"/>
                      <a:pt x="185728" y="152838"/>
                      <a:pt x="212090" y="137938"/>
                    </a:cubicBezTo>
                    <a:cubicBezTo>
                      <a:pt x="230429" y="127622"/>
                      <a:pt x="249150" y="118453"/>
                      <a:pt x="269017" y="112722"/>
                    </a:cubicBezTo>
                    <a:cubicBezTo>
                      <a:pt x="286974" y="107373"/>
                      <a:pt x="305695" y="112340"/>
                      <a:pt x="312572" y="126476"/>
                    </a:cubicBezTo>
                    <a:cubicBezTo>
                      <a:pt x="320213" y="142523"/>
                      <a:pt x="312190" y="153984"/>
                      <a:pt x="300346" y="164300"/>
                    </a:cubicBezTo>
                    <a:cubicBezTo>
                      <a:pt x="288884" y="173852"/>
                      <a:pt x="277805" y="183785"/>
                      <a:pt x="264815" y="195247"/>
                    </a:cubicBezTo>
                    <a:cubicBezTo>
                      <a:pt x="280861" y="190280"/>
                      <a:pt x="290795" y="184167"/>
                      <a:pt x="304167" y="182257"/>
                    </a:cubicBezTo>
                    <a:cubicBezTo>
                      <a:pt x="320595" y="179964"/>
                      <a:pt x="332439" y="178054"/>
                      <a:pt x="341609" y="193337"/>
                    </a:cubicBezTo>
                    <a:cubicBezTo>
                      <a:pt x="350778" y="208619"/>
                      <a:pt x="343137" y="222373"/>
                      <a:pt x="333585" y="233071"/>
                    </a:cubicBezTo>
                    <a:cubicBezTo>
                      <a:pt x="320977" y="247589"/>
                      <a:pt x="303785" y="255994"/>
                      <a:pt x="289649" y="270131"/>
                    </a:cubicBezTo>
                    <a:cubicBezTo>
                      <a:pt x="303403" y="267838"/>
                      <a:pt x="304549" y="265928"/>
                      <a:pt x="311808" y="264018"/>
                    </a:cubicBezTo>
                    <a:cubicBezTo>
                      <a:pt x="328619" y="259433"/>
                      <a:pt x="343519" y="259051"/>
                      <a:pt x="353835" y="274333"/>
                    </a:cubicBezTo>
                    <a:cubicBezTo>
                      <a:pt x="364532" y="290380"/>
                      <a:pt x="356509" y="305662"/>
                      <a:pt x="344665" y="316742"/>
                    </a:cubicBezTo>
                    <a:cubicBezTo>
                      <a:pt x="315247" y="344250"/>
                      <a:pt x="281625" y="366409"/>
                      <a:pt x="248004" y="388951"/>
                    </a:cubicBezTo>
                    <a:cubicBezTo>
                      <a:pt x="218203" y="408818"/>
                      <a:pt x="186492" y="426011"/>
                      <a:pt x="154017" y="441293"/>
                    </a:cubicBezTo>
                    <a:cubicBezTo>
                      <a:pt x="139117" y="447024"/>
                      <a:pt x="113519" y="445878"/>
                      <a:pt x="97091" y="429067"/>
                    </a:cubicBezTo>
                    <a:cubicBezTo>
                      <a:pt x="84483" y="416077"/>
                      <a:pt x="81808" y="401559"/>
                      <a:pt x="90596" y="385895"/>
                    </a:cubicBezTo>
                    <a:cubicBezTo>
                      <a:pt x="96326" y="376343"/>
                      <a:pt x="95944" y="372523"/>
                      <a:pt x="84483" y="368702"/>
                    </a:cubicBezTo>
                    <a:cubicBezTo>
                      <a:pt x="74549" y="364499"/>
                      <a:pt x="63851" y="360297"/>
                      <a:pt x="55828" y="351509"/>
                    </a:cubicBezTo>
                    <a:close/>
                  </a:path>
                </a:pathLst>
              </a:custGeom>
              <a:solidFill>
                <a:srgbClr val="FEAD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94" name="Google Shape;2094;g16c0b718f56_4_0"/>
              <p:cNvSpPr/>
              <p:nvPr/>
            </p:nvSpPr>
            <p:spPr>
              <a:xfrm>
                <a:off x="2734521" y="5258589"/>
                <a:ext cx="397576" cy="359152"/>
              </a:xfrm>
              <a:custGeom>
                <a:avLst/>
                <a:gdLst/>
                <a:ahLst/>
                <a:cxnLst/>
                <a:rect l="l" t="t" r="r" b="b"/>
                <a:pathLst>
                  <a:path w="354188" h="319957" extrusionOk="0">
                    <a:moveTo>
                      <a:pt x="225947" y="319931"/>
                    </a:moveTo>
                    <a:cubicBezTo>
                      <a:pt x="192326" y="319167"/>
                      <a:pt x="159087" y="313436"/>
                      <a:pt x="125466" y="310762"/>
                    </a:cubicBezTo>
                    <a:cubicBezTo>
                      <a:pt x="108655" y="309615"/>
                      <a:pt x="93373" y="303502"/>
                      <a:pt x="88788" y="285928"/>
                    </a:cubicBezTo>
                    <a:cubicBezTo>
                      <a:pt x="83057" y="256127"/>
                      <a:pt x="113240" y="246193"/>
                      <a:pt x="117060" y="243137"/>
                    </a:cubicBezTo>
                    <a:cubicBezTo>
                      <a:pt x="92990" y="240463"/>
                      <a:pt x="72741" y="238934"/>
                      <a:pt x="52110" y="235878"/>
                    </a:cubicBezTo>
                    <a:cubicBezTo>
                      <a:pt x="37974" y="233968"/>
                      <a:pt x="24220" y="229765"/>
                      <a:pt x="21545" y="212572"/>
                    </a:cubicBezTo>
                    <a:cubicBezTo>
                      <a:pt x="18871" y="194615"/>
                      <a:pt x="29569" y="185064"/>
                      <a:pt x="44087" y="177423"/>
                    </a:cubicBezTo>
                    <a:cubicBezTo>
                      <a:pt x="57459" y="170546"/>
                      <a:pt x="72741" y="172456"/>
                      <a:pt x="87642" y="167107"/>
                    </a:cubicBezTo>
                    <a:cubicBezTo>
                      <a:pt x="69685" y="164051"/>
                      <a:pt x="53256" y="161758"/>
                      <a:pt x="36828" y="158702"/>
                    </a:cubicBezTo>
                    <a:cubicBezTo>
                      <a:pt x="22309" y="156409"/>
                      <a:pt x="11230" y="148768"/>
                      <a:pt x="10466" y="133486"/>
                    </a:cubicBezTo>
                    <a:cubicBezTo>
                      <a:pt x="9319" y="116675"/>
                      <a:pt x="20017" y="106742"/>
                      <a:pt x="34917" y="101393"/>
                    </a:cubicBezTo>
                    <a:cubicBezTo>
                      <a:pt x="46761" y="97572"/>
                      <a:pt x="58987" y="94898"/>
                      <a:pt x="75034" y="90695"/>
                    </a:cubicBezTo>
                    <a:cubicBezTo>
                      <a:pt x="56695" y="88021"/>
                      <a:pt x="42941" y="86493"/>
                      <a:pt x="29186" y="84200"/>
                    </a:cubicBezTo>
                    <a:cubicBezTo>
                      <a:pt x="14668" y="81908"/>
                      <a:pt x="1296" y="76177"/>
                      <a:pt x="150" y="59366"/>
                    </a:cubicBezTo>
                    <a:cubicBezTo>
                      <a:pt x="-996" y="42938"/>
                      <a:pt x="4353" y="34150"/>
                      <a:pt x="18871" y="28802"/>
                    </a:cubicBezTo>
                    <a:cubicBezTo>
                      <a:pt x="36064" y="21925"/>
                      <a:pt x="61279" y="16958"/>
                      <a:pt x="70449" y="16194"/>
                    </a:cubicBezTo>
                    <a:cubicBezTo>
                      <a:pt x="115532" y="15047"/>
                      <a:pt x="238555" y="529"/>
                      <a:pt x="250017" y="529"/>
                    </a:cubicBezTo>
                    <a:cubicBezTo>
                      <a:pt x="265299" y="529"/>
                      <a:pt x="280582" y="-1381"/>
                      <a:pt x="295482" y="2057"/>
                    </a:cubicBezTo>
                    <a:cubicBezTo>
                      <a:pt x="322608" y="8170"/>
                      <a:pt x="333306" y="29184"/>
                      <a:pt x="320316" y="53253"/>
                    </a:cubicBezTo>
                    <a:cubicBezTo>
                      <a:pt x="312675" y="67772"/>
                      <a:pt x="308090" y="77323"/>
                      <a:pt x="326429" y="88785"/>
                    </a:cubicBezTo>
                    <a:cubicBezTo>
                      <a:pt x="340947" y="97954"/>
                      <a:pt x="338655" y="118968"/>
                      <a:pt x="323372" y="139599"/>
                    </a:cubicBezTo>
                    <a:cubicBezTo>
                      <a:pt x="318024" y="146858"/>
                      <a:pt x="315349" y="150679"/>
                      <a:pt x="324519" y="157556"/>
                    </a:cubicBezTo>
                    <a:cubicBezTo>
                      <a:pt x="348970" y="174366"/>
                      <a:pt x="350881" y="192705"/>
                      <a:pt x="332160" y="216393"/>
                    </a:cubicBezTo>
                    <a:cubicBezTo>
                      <a:pt x="328721" y="220596"/>
                      <a:pt x="325283" y="225180"/>
                      <a:pt x="321462" y="229765"/>
                    </a:cubicBezTo>
                    <a:cubicBezTo>
                      <a:pt x="347060" y="239316"/>
                      <a:pt x="355847" y="250778"/>
                      <a:pt x="353937" y="269881"/>
                    </a:cubicBezTo>
                    <a:cubicBezTo>
                      <a:pt x="351263" y="295861"/>
                      <a:pt x="337891" y="309233"/>
                      <a:pt x="312675" y="314200"/>
                    </a:cubicBezTo>
                    <a:cubicBezTo>
                      <a:pt x="302359" y="316493"/>
                      <a:pt x="244286" y="320313"/>
                      <a:pt x="225947" y="319931"/>
                    </a:cubicBezTo>
                    <a:close/>
                  </a:path>
                </a:pathLst>
              </a:custGeom>
              <a:solidFill>
                <a:srgbClr val="FEAD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095" name="Google Shape;2095;g16c0b718f56_4_0"/>
            <p:cNvGrpSpPr/>
            <p:nvPr/>
          </p:nvGrpSpPr>
          <p:grpSpPr>
            <a:xfrm>
              <a:off x="3055760" y="3207372"/>
              <a:ext cx="695833" cy="611207"/>
              <a:chOff x="3055760" y="3207372"/>
              <a:chExt cx="695833" cy="611207"/>
            </a:xfrm>
          </p:grpSpPr>
          <p:sp>
            <p:nvSpPr>
              <p:cNvPr id="2096" name="Google Shape;2096;g16c0b718f56_4_0"/>
              <p:cNvSpPr/>
              <p:nvPr/>
            </p:nvSpPr>
            <p:spPr>
              <a:xfrm>
                <a:off x="3124528" y="3303131"/>
                <a:ext cx="108073" cy="144955"/>
              </a:xfrm>
              <a:custGeom>
                <a:avLst/>
                <a:gdLst/>
                <a:ahLst/>
                <a:cxnLst/>
                <a:rect l="l" t="t" r="r" b="b"/>
                <a:pathLst>
                  <a:path w="96279" h="129136" extrusionOk="0">
                    <a:moveTo>
                      <a:pt x="96279" y="64568"/>
                    </a:moveTo>
                    <a:cubicBezTo>
                      <a:pt x="96279" y="100228"/>
                      <a:pt x="74726" y="129136"/>
                      <a:pt x="48139" y="129136"/>
                    </a:cubicBezTo>
                    <a:cubicBezTo>
                      <a:pt x="21553" y="129136"/>
                      <a:pt x="0" y="100228"/>
                      <a:pt x="0" y="64568"/>
                    </a:cubicBezTo>
                    <a:cubicBezTo>
                      <a:pt x="0" y="28908"/>
                      <a:pt x="21553" y="0"/>
                      <a:pt x="48139" y="0"/>
                    </a:cubicBezTo>
                    <a:cubicBezTo>
                      <a:pt x="74726" y="0"/>
                      <a:pt x="96279" y="28908"/>
                      <a:pt x="96279" y="64568"/>
                    </a:cubicBezTo>
                    <a:close/>
                  </a:path>
                </a:pathLst>
              </a:custGeom>
              <a:solidFill>
                <a:srgbClr val="2D2E2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97" name="Google Shape;2097;g16c0b718f56_4_0"/>
              <p:cNvSpPr/>
              <p:nvPr/>
            </p:nvSpPr>
            <p:spPr>
              <a:xfrm>
                <a:off x="3574343" y="3301417"/>
                <a:ext cx="108073" cy="144955"/>
              </a:xfrm>
              <a:custGeom>
                <a:avLst/>
                <a:gdLst/>
                <a:ahLst/>
                <a:cxnLst/>
                <a:rect l="l" t="t" r="r" b="b"/>
                <a:pathLst>
                  <a:path w="96279" h="129136" extrusionOk="0">
                    <a:moveTo>
                      <a:pt x="96279" y="64568"/>
                    </a:moveTo>
                    <a:cubicBezTo>
                      <a:pt x="96279" y="100228"/>
                      <a:pt x="74726" y="129136"/>
                      <a:pt x="48139" y="129136"/>
                    </a:cubicBezTo>
                    <a:cubicBezTo>
                      <a:pt x="21553" y="129136"/>
                      <a:pt x="0" y="100228"/>
                      <a:pt x="0" y="64568"/>
                    </a:cubicBezTo>
                    <a:cubicBezTo>
                      <a:pt x="0" y="28908"/>
                      <a:pt x="21553" y="0"/>
                      <a:pt x="48139" y="0"/>
                    </a:cubicBezTo>
                    <a:cubicBezTo>
                      <a:pt x="74726" y="0"/>
                      <a:pt x="96279" y="28908"/>
                      <a:pt x="96279" y="64568"/>
                    </a:cubicBezTo>
                    <a:close/>
                  </a:path>
                </a:pathLst>
              </a:custGeom>
              <a:solidFill>
                <a:srgbClr val="2D2E2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98" name="Google Shape;2098;g16c0b718f56_4_0"/>
              <p:cNvSpPr/>
              <p:nvPr/>
            </p:nvSpPr>
            <p:spPr>
              <a:xfrm>
                <a:off x="3055760" y="3207372"/>
                <a:ext cx="229273" cy="57340"/>
              </a:xfrm>
              <a:custGeom>
                <a:avLst/>
                <a:gdLst/>
                <a:ahLst/>
                <a:cxnLst/>
                <a:rect l="l" t="t" r="r" b="b"/>
                <a:pathLst>
                  <a:path w="204252" h="51082" extrusionOk="0">
                    <a:moveTo>
                      <a:pt x="142708" y="584"/>
                    </a:moveTo>
                    <a:cubicBezTo>
                      <a:pt x="151113" y="584"/>
                      <a:pt x="164103" y="-180"/>
                      <a:pt x="176711" y="966"/>
                    </a:cubicBezTo>
                    <a:cubicBezTo>
                      <a:pt x="192376" y="2112"/>
                      <a:pt x="204984" y="15866"/>
                      <a:pt x="204220" y="29238"/>
                    </a:cubicBezTo>
                    <a:cubicBezTo>
                      <a:pt x="203073" y="43757"/>
                      <a:pt x="190083" y="53308"/>
                      <a:pt x="172126" y="50634"/>
                    </a:cubicBezTo>
                    <a:cubicBezTo>
                      <a:pt x="122077" y="43757"/>
                      <a:pt x="72409" y="39554"/>
                      <a:pt x="21977" y="45667"/>
                    </a:cubicBezTo>
                    <a:cubicBezTo>
                      <a:pt x="14336" y="46431"/>
                      <a:pt x="2110" y="50252"/>
                      <a:pt x="200" y="40700"/>
                    </a:cubicBezTo>
                    <a:cubicBezTo>
                      <a:pt x="-1711" y="31531"/>
                      <a:pt x="10515" y="27710"/>
                      <a:pt x="18539" y="24654"/>
                    </a:cubicBezTo>
                    <a:cubicBezTo>
                      <a:pt x="57127" y="9371"/>
                      <a:pt x="96097" y="-2855"/>
                      <a:pt x="142708" y="584"/>
                    </a:cubicBezTo>
                    <a:close/>
                  </a:path>
                </a:pathLst>
              </a:custGeom>
              <a:solidFill>
                <a:srgbClr val="5520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99" name="Google Shape;2099;g16c0b718f56_4_0"/>
              <p:cNvSpPr/>
              <p:nvPr/>
            </p:nvSpPr>
            <p:spPr>
              <a:xfrm>
                <a:off x="3521512" y="3207646"/>
                <a:ext cx="230081" cy="56098"/>
              </a:xfrm>
              <a:custGeom>
                <a:avLst/>
                <a:gdLst/>
                <a:ahLst/>
                <a:cxnLst/>
                <a:rect l="l" t="t" r="r" b="b"/>
                <a:pathLst>
                  <a:path w="204972" h="49976" extrusionOk="0">
                    <a:moveTo>
                      <a:pt x="66983" y="340"/>
                    </a:moveTo>
                    <a:cubicBezTo>
                      <a:pt x="110920" y="-1189"/>
                      <a:pt x="152564" y="7981"/>
                      <a:pt x="191534" y="27466"/>
                    </a:cubicBezTo>
                    <a:cubicBezTo>
                      <a:pt x="197265" y="30140"/>
                      <a:pt x="207199" y="32051"/>
                      <a:pt x="204524" y="40838"/>
                    </a:cubicBezTo>
                    <a:cubicBezTo>
                      <a:pt x="202232" y="47333"/>
                      <a:pt x="193445" y="46187"/>
                      <a:pt x="187332" y="45423"/>
                    </a:cubicBezTo>
                    <a:cubicBezTo>
                      <a:pt x="135372" y="38928"/>
                      <a:pt x="83411" y="43130"/>
                      <a:pt x="31833" y="49625"/>
                    </a:cubicBezTo>
                    <a:cubicBezTo>
                      <a:pt x="14641" y="51918"/>
                      <a:pt x="1651" y="42748"/>
                      <a:pt x="122" y="29376"/>
                    </a:cubicBezTo>
                    <a:cubicBezTo>
                      <a:pt x="-1406" y="16386"/>
                      <a:pt x="11584" y="1486"/>
                      <a:pt x="26867" y="340"/>
                    </a:cubicBezTo>
                    <a:cubicBezTo>
                      <a:pt x="40239" y="-425"/>
                      <a:pt x="53611" y="340"/>
                      <a:pt x="66983" y="340"/>
                    </a:cubicBezTo>
                    <a:close/>
                  </a:path>
                </a:pathLst>
              </a:custGeom>
              <a:solidFill>
                <a:srgbClr val="5621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00" name="Google Shape;2100;g16c0b718f56_4_0"/>
              <p:cNvSpPr/>
              <p:nvPr/>
            </p:nvSpPr>
            <p:spPr>
              <a:xfrm>
                <a:off x="3169509" y="3307843"/>
                <a:ext cx="48889" cy="66045"/>
              </a:xfrm>
              <a:custGeom>
                <a:avLst/>
                <a:gdLst/>
                <a:ahLst/>
                <a:cxnLst/>
                <a:rect l="l" t="t" r="r" b="b"/>
                <a:pathLst>
                  <a:path w="43554" h="58837" extrusionOk="0">
                    <a:moveTo>
                      <a:pt x="43555" y="29419"/>
                    </a:moveTo>
                    <a:cubicBezTo>
                      <a:pt x="43555" y="45666"/>
                      <a:pt x="33805" y="58837"/>
                      <a:pt x="21777" y="58837"/>
                    </a:cubicBezTo>
                    <a:cubicBezTo>
                      <a:pt x="9750" y="58837"/>
                      <a:pt x="0" y="45666"/>
                      <a:pt x="0" y="29419"/>
                    </a:cubicBezTo>
                    <a:cubicBezTo>
                      <a:pt x="0" y="13171"/>
                      <a:pt x="9750" y="0"/>
                      <a:pt x="21777" y="0"/>
                    </a:cubicBezTo>
                    <a:cubicBezTo>
                      <a:pt x="33805" y="0"/>
                      <a:pt x="43555" y="13171"/>
                      <a:pt x="43555" y="294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01" name="Google Shape;2101;g16c0b718f56_4_0"/>
              <p:cNvSpPr/>
              <p:nvPr/>
            </p:nvSpPr>
            <p:spPr>
              <a:xfrm>
                <a:off x="3621466" y="3306129"/>
                <a:ext cx="48889" cy="66045"/>
              </a:xfrm>
              <a:custGeom>
                <a:avLst/>
                <a:gdLst/>
                <a:ahLst/>
                <a:cxnLst/>
                <a:rect l="l" t="t" r="r" b="b"/>
                <a:pathLst>
                  <a:path w="43554" h="58837" extrusionOk="0">
                    <a:moveTo>
                      <a:pt x="43555" y="29419"/>
                    </a:moveTo>
                    <a:cubicBezTo>
                      <a:pt x="43555" y="45666"/>
                      <a:pt x="33805" y="58837"/>
                      <a:pt x="21777" y="58837"/>
                    </a:cubicBezTo>
                    <a:cubicBezTo>
                      <a:pt x="9750" y="58837"/>
                      <a:pt x="0" y="45666"/>
                      <a:pt x="0" y="29419"/>
                    </a:cubicBezTo>
                    <a:cubicBezTo>
                      <a:pt x="0" y="13171"/>
                      <a:pt x="9750" y="0"/>
                      <a:pt x="21777" y="0"/>
                    </a:cubicBezTo>
                    <a:cubicBezTo>
                      <a:pt x="33805" y="0"/>
                      <a:pt x="43555" y="13171"/>
                      <a:pt x="43555" y="294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02" name="Google Shape;2102;g16c0b718f56_4_0"/>
              <p:cNvSpPr/>
              <p:nvPr/>
            </p:nvSpPr>
            <p:spPr>
              <a:xfrm>
                <a:off x="3319020" y="3495480"/>
                <a:ext cx="61755" cy="127755"/>
              </a:xfrm>
              <a:custGeom>
                <a:avLst/>
                <a:gdLst/>
                <a:ahLst/>
                <a:cxnLst/>
                <a:rect l="l" t="t" r="r" b="b"/>
                <a:pathLst>
                  <a:path w="55016" h="113813" extrusionOk="0">
                    <a:moveTo>
                      <a:pt x="16046" y="76794"/>
                    </a:moveTo>
                    <a:cubicBezTo>
                      <a:pt x="16429" y="105448"/>
                      <a:pt x="40880" y="105066"/>
                      <a:pt x="55017" y="111943"/>
                    </a:cubicBezTo>
                    <a:cubicBezTo>
                      <a:pt x="39352" y="116146"/>
                      <a:pt x="15664" y="112326"/>
                      <a:pt x="0" y="109651"/>
                    </a:cubicBezTo>
                    <a:cubicBezTo>
                      <a:pt x="382" y="103920"/>
                      <a:pt x="3439" y="44701"/>
                      <a:pt x="4203" y="19485"/>
                    </a:cubicBezTo>
                    <a:cubicBezTo>
                      <a:pt x="4585" y="16046"/>
                      <a:pt x="15282" y="6113"/>
                      <a:pt x="24070" y="0"/>
                    </a:cubicBezTo>
                    <a:cubicBezTo>
                      <a:pt x="29036" y="13754"/>
                      <a:pt x="24070" y="25980"/>
                      <a:pt x="20631" y="42409"/>
                    </a:cubicBezTo>
                    <a:cubicBezTo>
                      <a:pt x="19485" y="50432"/>
                      <a:pt x="16811" y="72973"/>
                      <a:pt x="16046" y="76794"/>
                    </a:cubicBezTo>
                    <a:close/>
                  </a:path>
                </a:pathLst>
              </a:custGeom>
              <a:solidFill>
                <a:srgbClr val="DD8D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03" name="Google Shape;2103;g16c0b718f56_4_0"/>
              <p:cNvSpPr/>
              <p:nvPr/>
            </p:nvSpPr>
            <p:spPr>
              <a:xfrm rot="10531373">
                <a:off x="3262629" y="3757422"/>
                <a:ext cx="237660" cy="51960"/>
              </a:xfrm>
              <a:custGeom>
                <a:avLst/>
                <a:gdLst/>
                <a:ahLst/>
                <a:cxnLst/>
                <a:rect l="l" t="t" r="r" b="b"/>
                <a:pathLst>
                  <a:path w="212022" h="46355" extrusionOk="0">
                    <a:moveTo>
                      <a:pt x="71151" y="165"/>
                    </a:moveTo>
                    <a:cubicBezTo>
                      <a:pt x="115088" y="-1364"/>
                      <a:pt x="156732" y="7806"/>
                      <a:pt x="195702" y="27291"/>
                    </a:cubicBezTo>
                    <a:cubicBezTo>
                      <a:pt x="201433" y="29965"/>
                      <a:pt x="211367" y="31876"/>
                      <a:pt x="208692" y="40663"/>
                    </a:cubicBezTo>
                    <a:cubicBezTo>
                      <a:pt x="206400" y="47158"/>
                      <a:pt x="225567" y="47158"/>
                      <a:pt x="191500" y="45248"/>
                    </a:cubicBezTo>
                    <a:cubicBezTo>
                      <a:pt x="157433" y="43338"/>
                      <a:pt x="31034" y="36715"/>
                      <a:pt x="4290" y="29201"/>
                    </a:cubicBezTo>
                    <a:cubicBezTo>
                      <a:pt x="-15768" y="21687"/>
                      <a:pt x="39249" y="483"/>
                      <a:pt x="71151" y="165"/>
                    </a:cubicBezTo>
                    <a:close/>
                  </a:path>
                </a:pathLst>
              </a:custGeom>
              <a:solidFill>
                <a:srgbClr val="FE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7"/>
        <p:cNvGrpSpPr/>
        <p:nvPr/>
      </p:nvGrpSpPr>
      <p:grpSpPr>
        <a:xfrm>
          <a:off x="0" y="0"/>
          <a:ext cx="0" cy="0"/>
          <a:chOff x="0" y="0"/>
          <a:chExt cx="0" cy="0"/>
        </a:xfrm>
      </p:grpSpPr>
      <p:sp>
        <p:nvSpPr>
          <p:cNvPr id="2108" name="Google Shape;2108;g16c0b718f56_4_84"/>
          <p:cNvSpPr txBox="1">
            <a:spLocks noGrp="1"/>
          </p:cNvSpPr>
          <p:nvPr>
            <p:ph type="body" idx="4294967295"/>
          </p:nvPr>
        </p:nvSpPr>
        <p:spPr>
          <a:xfrm>
            <a:off x="6198875" y="4655325"/>
            <a:ext cx="5912100" cy="2061300"/>
          </a:xfrm>
          <a:prstGeom prst="rect">
            <a:avLst/>
          </a:prstGeom>
        </p:spPr>
        <p:txBody>
          <a:bodyPr spcFirstLastPara="1" wrap="square" lIns="121900" tIns="121900" rIns="121900" bIns="121900" anchor="t" anchorCtr="0">
            <a:noAutofit/>
          </a:bodyPr>
          <a:lstStyle/>
          <a:p>
            <a:pPr marL="457200" lvl="0" indent="-342900" algn="l" rtl="0">
              <a:lnSpc>
                <a:spcPct val="100000"/>
              </a:lnSpc>
              <a:spcBef>
                <a:spcPts val="1200"/>
              </a:spcBef>
              <a:spcAft>
                <a:spcPts val="0"/>
              </a:spcAft>
              <a:buSzPts val="1800"/>
              <a:buFont typeface="Arial"/>
              <a:buChar char="●"/>
            </a:pPr>
            <a:r>
              <a:rPr lang="en-US" sz="1800">
                <a:latin typeface="Arial"/>
                <a:ea typeface="Arial"/>
                <a:cs typeface="Arial"/>
                <a:sym typeface="Arial"/>
              </a:rPr>
              <a:t>DNA digital data storage is the process of transcoding of binary data to strands of DNA and vice versa.</a:t>
            </a:r>
            <a:endParaRPr sz="1800">
              <a:latin typeface="Arial"/>
              <a:ea typeface="Arial"/>
              <a:cs typeface="Arial"/>
              <a:sym typeface="Arial"/>
            </a:endParaRPr>
          </a:p>
          <a:p>
            <a:pPr marL="457200" lvl="0" indent="-342900" algn="l" rtl="0">
              <a:spcBef>
                <a:spcPts val="1000"/>
              </a:spcBef>
              <a:spcAft>
                <a:spcPts val="0"/>
              </a:spcAft>
              <a:buSzPts val="1800"/>
              <a:buFont typeface="Arial"/>
              <a:buChar char="●"/>
            </a:pPr>
            <a:r>
              <a:rPr lang="en-US" sz="1800">
                <a:latin typeface="Arial"/>
                <a:ea typeface="Arial"/>
                <a:cs typeface="Arial"/>
                <a:sym typeface="Arial"/>
              </a:rPr>
              <a:t>It has recently been announced that 1 gramme of DNA can contain 215 petabytes (215 million gigabytes).</a:t>
            </a:r>
            <a:endParaRPr sz="1800">
              <a:latin typeface="Arial"/>
              <a:ea typeface="Arial"/>
              <a:cs typeface="Arial"/>
              <a:sym typeface="Arial"/>
            </a:endParaRPr>
          </a:p>
          <a:p>
            <a:pPr marL="457200" lvl="0" indent="0" algn="l" rtl="0">
              <a:spcBef>
                <a:spcPts val="1000"/>
              </a:spcBef>
              <a:spcAft>
                <a:spcPts val="0"/>
              </a:spcAft>
              <a:buNone/>
            </a:pPr>
            <a:endParaRPr sz="1800">
              <a:latin typeface="Arial"/>
              <a:ea typeface="Arial"/>
              <a:cs typeface="Arial"/>
              <a:sym typeface="Arial"/>
            </a:endParaRPr>
          </a:p>
        </p:txBody>
      </p:sp>
      <p:sp>
        <p:nvSpPr>
          <p:cNvPr id="2109" name="Google Shape;2109;g16c0b718f56_4_84"/>
          <p:cNvSpPr txBox="1">
            <a:spLocks noGrp="1"/>
          </p:cNvSpPr>
          <p:nvPr>
            <p:ph type="title"/>
          </p:nvPr>
        </p:nvSpPr>
        <p:spPr>
          <a:xfrm>
            <a:off x="960000" y="469383"/>
            <a:ext cx="10272000" cy="6096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t>DNA STORAGE SYSTEM</a:t>
            </a:r>
            <a:endParaRPr>
              <a:solidFill>
                <a:schemeClr val="lt1"/>
              </a:solidFill>
            </a:endParaRPr>
          </a:p>
        </p:txBody>
      </p:sp>
      <p:pic>
        <p:nvPicPr>
          <p:cNvPr id="2110" name="Google Shape;2110;g16c0b718f56_4_84"/>
          <p:cNvPicPr preferRelativeResize="0"/>
          <p:nvPr/>
        </p:nvPicPr>
        <p:blipFill>
          <a:blip r:embed="rId3">
            <a:alphaModFix/>
          </a:blip>
          <a:stretch>
            <a:fillRect/>
          </a:stretch>
        </p:blipFill>
        <p:spPr>
          <a:xfrm>
            <a:off x="6743875" y="1284725"/>
            <a:ext cx="4961700" cy="2534700"/>
          </a:xfrm>
          <a:prstGeom prst="roundRect">
            <a:avLst>
              <a:gd name="adj" fmla="val 16667"/>
            </a:avLst>
          </a:prstGeom>
          <a:noFill/>
          <a:ln>
            <a:noFill/>
          </a:ln>
        </p:spPr>
      </p:pic>
      <p:pic>
        <p:nvPicPr>
          <p:cNvPr id="2111" name="Google Shape;2111;g16c0b718f56_4_84"/>
          <p:cNvPicPr preferRelativeResize="0"/>
          <p:nvPr/>
        </p:nvPicPr>
        <p:blipFill>
          <a:blip r:embed="rId4">
            <a:alphaModFix/>
          </a:blip>
          <a:stretch>
            <a:fillRect/>
          </a:stretch>
        </p:blipFill>
        <p:spPr>
          <a:xfrm>
            <a:off x="897500" y="3350413"/>
            <a:ext cx="4741500" cy="2534700"/>
          </a:xfrm>
          <a:prstGeom prst="roundRect">
            <a:avLst>
              <a:gd name="adj" fmla="val 8398"/>
            </a:avLst>
          </a:prstGeom>
          <a:noFill/>
          <a:ln>
            <a:noFill/>
          </a:ln>
          <a:effectLst>
            <a:outerShdw blurRad="57150" dist="19050" dir="5400000" algn="bl" rotWithShape="0">
              <a:srgbClr val="000000">
                <a:alpha val="50000"/>
              </a:srgbClr>
            </a:outerShdw>
          </a:effectLst>
        </p:spPr>
      </p:pic>
      <p:sp>
        <p:nvSpPr>
          <p:cNvPr id="2112" name="Google Shape;2112;g16c0b718f56_4_84"/>
          <p:cNvSpPr txBox="1"/>
          <p:nvPr/>
        </p:nvSpPr>
        <p:spPr>
          <a:xfrm>
            <a:off x="553700" y="1365550"/>
            <a:ext cx="5912100" cy="14211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Char char="●"/>
            </a:pPr>
            <a:r>
              <a:rPr lang="en-US" sz="1800">
                <a:solidFill>
                  <a:schemeClr val="lt1"/>
                </a:solidFill>
              </a:rPr>
              <a:t>Finding the ways to store data efficiently and economically is getting more and more harder.</a:t>
            </a:r>
            <a:endParaRPr sz="1800">
              <a:solidFill>
                <a:schemeClr val="lt1"/>
              </a:solidFill>
            </a:endParaRPr>
          </a:p>
          <a:p>
            <a:pPr marL="457200" lvl="0" indent="-342900" algn="l" rtl="0">
              <a:spcBef>
                <a:spcPts val="1000"/>
              </a:spcBef>
              <a:spcAft>
                <a:spcPts val="1000"/>
              </a:spcAft>
              <a:buClr>
                <a:schemeClr val="lt1"/>
              </a:buClr>
              <a:buSzPts val="1800"/>
              <a:buChar char="●"/>
            </a:pPr>
            <a:r>
              <a:rPr lang="en-US" sz="1800">
                <a:solidFill>
                  <a:schemeClr val="lt1"/>
                </a:solidFill>
              </a:rPr>
              <a:t>The exotic solution can be archiving information in DNA molecules.</a:t>
            </a:r>
            <a:endParaRPr sz="1800">
              <a:solidFill>
                <a:schemeClr val="lt1"/>
              </a:solidFill>
            </a:endParaRPr>
          </a:p>
        </p:txBody>
      </p:sp>
      <p:sp>
        <p:nvSpPr>
          <p:cNvPr id="2113" name="Google Shape;2113;g16c0b718f56_4_84"/>
          <p:cNvSpPr txBox="1"/>
          <p:nvPr/>
        </p:nvSpPr>
        <p:spPr>
          <a:xfrm>
            <a:off x="897500" y="5885125"/>
            <a:ext cx="4741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rgbClr val="B7B7B7"/>
                </a:solidFill>
                <a:latin typeface="Inter"/>
                <a:ea typeface="Inter"/>
                <a:cs typeface="Inter"/>
                <a:sym typeface="Inter"/>
                <a:hlinkClick r:id="rId5">
                  <a:extLst>
                    <a:ext uri="{A12FA001-AC4F-418D-AE19-62706E023703}">
                      <ahyp:hlinkClr xmlns:ahyp="http://schemas.microsoft.com/office/drawing/2018/hyperlinkcolor" val="tx"/>
                    </a:ext>
                  </a:extLst>
                </a:hlinkClick>
              </a:rPr>
              <a:t>https://media.springernature.com/w300/springer-static/image/art%3A10.1038%2F537022a/MediaObjects/41586_2016_Article_BF537022a_Figc_HTML.jpg</a:t>
            </a:r>
            <a:endParaRPr>
              <a:solidFill>
                <a:srgbClr val="B7B7B7"/>
              </a:solidFill>
              <a:latin typeface="Inter"/>
              <a:ea typeface="Inter"/>
              <a:cs typeface="Inter"/>
              <a:sym typeface="Inter"/>
            </a:endParaRPr>
          </a:p>
        </p:txBody>
      </p:sp>
      <p:sp>
        <p:nvSpPr>
          <p:cNvPr id="2114" name="Google Shape;2114;g16c0b718f56_4_84"/>
          <p:cNvSpPr txBox="1"/>
          <p:nvPr/>
        </p:nvSpPr>
        <p:spPr>
          <a:xfrm>
            <a:off x="6743875" y="3858925"/>
            <a:ext cx="5139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rgbClr val="B7B7B7"/>
                </a:solidFill>
                <a:latin typeface="Inter"/>
                <a:ea typeface="Inter"/>
                <a:cs typeface="Inter"/>
                <a:sym typeface="Inter"/>
                <a:hlinkClick r:id="rId6">
                  <a:extLst>
                    <a:ext uri="{A12FA001-AC4F-418D-AE19-62706E023703}">
                      <ahyp:hlinkClr xmlns:ahyp="http://schemas.microsoft.com/office/drawing/2018/hyperlinkcolor" val="tx"/>
                    </a:ext>
                  </a:extLst>
                </a:hlinkClick>
              </a:rPr>
              <a:t>https://www.researchgate.net/profile/Manish-Gupta-61/publication/277023595/figure/fig1/AS:294506877472784@1447227319886/Advancement-in-the-field-of-data-storage-devices-is-shown-here-New-paradigm-to-store.png</a:t>
            </a:r>
            <a:endParaRPr>
              <a:solidFill>
                <a:srgbClr val="B7B7B7"/>
              </a:solidFill>
              <a:latin typeface="Inter"/>
              <a:ea typeface="Inter"/>
              <a:cs typeface="Inter"/>
              <a:sym typeface="In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1"/>
                                        </p:tgtEl>
                                        <p:attrNameLst>
                                          <p:attrName>style.visibility</p:attrName>
                                        </p:attrNameLst>
                                      </p:cBhvr>
                                      <p:to>
                                        <p:strVal val="visible"/>
                                      </p:to>
                                    </p:set>
                                    <p:animEffect transition="in" filter="fade">
                                      <p:cBhvr>
                                        <p:cTn id="7" dur="1000"/>
                                        <p:tgtEl>
                                          <p:spTgt spid="21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10"/>
                                        </p:tgtEl>
                                        <p:attrNameLst>
                                          <p:attrName>style.visibility</p:attrName>
                                        </p:attrNameLst>
                                      </p:cBhvr>
                                      <p:to>
                                        <p:strVal val="visible"/>
                                      </p:to>
                                    </p:set>
                                    <p:animEffect transition="in" filter="fade">
                                      <p:cBhvr>
                                        <p:cTn id="12" dur="1000"/>
                                        <p:tgtEl>
                                          <p:spTgt spid="2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Google Shape;2119;g18f83eb609f_5_977"/>
          <p:cNvSpPr/>
          <p:nvPr/>
        </p:nvSpPr>
        <p:spPr>
          <a:xfrm>
            <a:off x="5184600" y="1658835"/>
            <a:ext cx="1822800" cy="1827300"/>
          </a:xfrm>
          <a:prstGeom prst="ellipse">
            <a:avLst/>
          </a:prstGeom>
          <a:gradFill>
            <a:gsLst>
              <a:gs pos="0">
                <a:schemeClr val="accent1"/>
              </a:gs>
              <a:gs pos="100000">
                <a:schemeClr val="lt2"/>
              </a:gs>
            </a:gsLst>
            <a:path path="circle">
              <a:fillToRect r="100000" b="100000"/>
            </a:path>
            <a:tileRect l="-100000" t="-10000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20" name="Google Shape;2120;g18f83eb609f_5_977"/>
          <p:cNvSpPr txBox="1">
            <a:spLocks noGrp="1"/>
          </p:cNvSpPr>
          <p:nvPr>
            <p:ph type="title"/>
          </p:nvPr>
        </p:nvSpPr>
        <p:spPr>
          <a:xfrm>
            <a:off x="2140300" y="3619500"/>
            <a:ext cx="8802300" cy="13251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Literature Review</a:t>
            </a:r>
            <a:endParaRPr/>
          </a:p>
        </p:txBody>
      </p:sp>
      <p:sp>
        <p:nvSpPr>
          <p:cNvPr id="2121" name="Google Shape;2121;g18f83eb609f_5_977"/>
          <p:cNvSpPr txBox="1">
            <a:spLocks noGrp="1"/>
          </p:cNvSpPr>
          <p:nvPr>
            <p:ph type="title" idx="2"/>
          </p:nvPr>
        </p:nvSpPr>
        <p:spPr>
          <a:xfrm>
            <a:off x="5486400" y="2111826"/>
            <a:ext cx="1219200" cy="9213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t>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25"/>
        <p:cNvGrpSpPr/>
        <p:nvPr/>
      </p:nvGrpSpPr>
      <p:grpSpPr>
        <a:xfrm>
          <a:off x="0" y="0"/>
          <a:ext cx="0" cy="0"/>
          <a:chOff x="0" y="0"/>
          <a:chExt cx="0" cy="0"/>
        </a:xfrm>
      </p:grpSpPr>
      <p:sp>
        <p:nvSpPr>
          <p:cNvPr id="2126" name="Google Shape;2126;g16c0b718f56_17_0"/>
          <p:cNvSpPr txBox="1">
            <a:spLocks noGrp="1"/>
          </p:cNvSpPr>
          <p:nvPr>
            <p:ph type="title"/>
          </p:nvPr>
        </p:nvSpPr>
        <p:spPr>
          <a:xfrm>
            <a:off x="285225" y="1680225"/>
            <a:ext cx="6664200" cy="10200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solidFill>
                  <a:schemeClr val="accent1"/>
                </a:solidFill>
              </a:rPr>
              <a:t>RELATED WORK </a:t>
            </a:r>
            <a:endParaRPr>
              <a:solidFill>
                <a:schemeClr val="accent1"/>
              </a:solidFill>
            </a:endParaRPr>
          </a:p>
          <a:p>
            <a:pPr marL="0" lvl="0" indent="0" algn="l" rtl="0">
              <a:spcBef>
                <a:spcPts val="0"/>
              </a:spcBef>
              <a:spcAft>
                <a:spcPts val="0"/>
              </a:spcAft>
              <a:buNone/>
            </a:pPr>
            <a:endParaRPr sz="3200">
              <a:solidFill>
                <a:schemeClr val="lt1"/>
              </a:solidFill>
            </a:endParaRPr>
          </a:p>
        </p:txBody>
      </p:sp>
      <p:sp>
        <p:nvSpPr>
          <p:cNvPr id="2127" name="Google Shape;2127;g16c0b718f56_17_0"/>
          <p:cNvSpPr/>
          <p:nvPr/>
        </p:nvSpPr>
        <p:spPr>
          <a:xfrm>
            <a:off x="188325" y="2449200"/>
            <a:ext cx="5907600" cy="3578100"/>
          </a:xfrm>
          <a:prstGeom prst="roundRect">
            <a:avLst>
              <a:gd name="adj" fmla="val 3799"/>
            </a:avLst>
          </a:prstGeom>
          <a:solidFill>
            <a:srgbClr val="BFBFB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b="1">
                <a:solidFill>
                  <a:schemeClr val="lt1"/>
                </a:solidFill>
                <a:latin typeface="Kanit"/>
                <a:ea typeface="Kanit"/>
                <a:cs typeface="Kanit"/>
                <a:sym typeface="Kanit"/>
              </a:rPr>
              <a:t>Several studies have described designs for archival DNA-based storage in response to the growing need for enormous data repositories.</a:t>
            </a:r>
            <a:endParaRPr sz="2400" b="1">
              <a:solidFill>
                <a:schemeClr val="lt1"/>
              </a:solidFill>
              <a:latin typeface="Kanit"/>
              <a:ea typeface="Kanit"/>
              <a:cs typeface="Kanit"/>
              <a:sym typeface="Kanit"/>
            </a:endParaRPr>
          </a:p>
        </p:txBody>
      </p:sp>
    </p:spTree>
  </p:cSld>
  <p:clrMapOvr>
    <a:masterClrMapping/>
  </p:clrMapOvr>
</p:sld>
</file>

<file path=ppt/theme/theme1.xml><?xml version="1.0" encoding="utf-8"?>
<a:theme xmlns:a="http://schemas.openxmlformats.org/drawingml/2006/main" name="Cover and End Slide Master">
  <a:themeElements>
    <a:clrScheme name="Custom 13">
      <a:dk1>
        <a:srgbClr val="000000"/>
      </a:dk1>
      <a:lt1>
        <a:srgbClr val="FFFFFF"/>
      </a:lt1>
      <a:dk2>
        <a:srgbClr val="44546A"/>
      </a:dk2>
      <a:lt2>
        <a:srgbClr val="E7E6E6"/>
      </a:lt2>
      <a:accent1>
        <a:srgbClr val="51BCB9"/>
      </a:accent1>
      <a:accent2>
        <a:srgbClr val="BED381"/>
      </a:accent2>
      <a:accent3>
        <a:srgbClr val="63C7EE"/>
      </a:accent3>
      <a:accent4>
        <a:srgbClr val="E86162"/>
      </a:accent4>
      <a:accent5>
        <a:srgbClr val="7F7F7F"/>
      </a:accent5>
      <a:accent6>
        <a:srgbClr val="134055"/>
      </a:accent6>
      <a:hlink>
        <a:srgbClr val="FFFFFF"/>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DNA Nanotechnology Thesis by Slidesgo">
  <a:themeElements>
    <a:clrScheme name="Simple Light">
      <a:dk1>
        <a:srgbClr val="314C72"/>
      </a:dk1>
      <a:lt1>
        <a:srgbClr val="FFFFFF"/>
      </a:lt1>
      <a:dk2>
        <a:srgbClr val="142338"/>
      </a:dk2>
      <a:lt2>
        <a:srgbClr val="EC3C63"/>
      </a:lt2>
      <a:accent1>
        <a:srgbClr val="F58BA2"/>
      </a:accent1>
      <a:accent2>
        <a:srgbClr val="376FB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DNA Nanotechnology Thesis by Slidesgo">
  <a:themeElements>
    <a:clrScheme name="Simple Light">
      <a:dk1>
        <a:srgbClr val="314C72"/>
      </a:dk1>
      <a:lt1>
        <a:srgbClr val="FFFFFF"/>
      </a:lt1>
      <a:dk2>
        <a:srgbClr val="142338"/>
      </a:dk2>
      <a:lt2>
        <a:srgbClr val="EC3C63"/>
      </a:lt2>
      <a:accent1>
        <a:srgbClr val="F58BA2"/>
      </a:accent1>
      <a:accent2>
        <a:srgbClr val="376FB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DNA Nanotechnology Thesis by Slidesgo">
  <a:themeElements>
    <a:clrScheme name="Simple Light">
      <a:dk1>
        <a:srgbClr val="314C72"/>
      </a:dk1>
      <a:lt1>
        <a:srgbClr val="FFFFFF"/>
      </a:lt1>
      <a:dk2>
        <a:srgbClr val="142338"/>
      </a:dk2>
      <a:lt2>
        <a:srgbClr val="EC3C63"/>
      </a:lt2>
      <a:accent1>
        <a:srgbClr val="F58BA2"/>
      </a:accent1>
      <a:accent2>
        <a:srgbClr val="376FB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Custom 18">
      <a:dk1>
        <a:srgbClr val="000000"/>
      </a:dk1>
      <a:lt1>
        <a:srgbClr val="FFFFFF"/>
      </a:lt1>
      <a:dk2>
        <a:srgbClr val="44546A"/>
      </a:dk2>
      <a:lt2>
        <a:srgbClr val="E7E6E6"/>
      </a:lt2>
      <a:accent1>
        <a:srgbClr val="2FAFCC"/>
      </a:accent1>
      <a:accent2>
        <a:srgbClr val="0587B3"/>
      </a:accent2>
      <a:accent3>
        <a:srgbClr val="205684"/>
      </a:accent3>
      <a:accent4>
        <a:srgbClr val="F85824"/>
      </a:accent4>
      <a:accent5>
        <a:srgbClr val="7F7F7F"/>
      </a:accent5>
      <a:accent6>
        <a:srgbClr val="134055"/>
      </a:accent6>
      <a:hlink>
        <a:srgbClr val="FFFFFF"/>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NA Nanotechnology Thesis by Slidesgo">
  <a:themeElements>
    <a:clrScheme name="Simple Light">
      <a:dk1>
        <a:srgbClr val="314C72"/>
      </a:dk1>
      <a:lt1>
        <a:srgbClr val="FFFFFF"/>
      </a:lt1>
      <a:dk2>
        <a:srgbClr val="142338"/>
      </a:dk2>
      <a:lt2>
        <a:srgbClr val="EC3C63"/>
      </a:lt2>
      <a:accent1>
        <a:srgbClr val="F58BA2"/>
      </a:accent1>
      <a:accent2>
        <a:srgbClr val="376FB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DNA Nanotechnology Thesis by Slidesgo">
  <a:themeElements>
    <a:clrScheme name="Simple Light">
      <a:dk1>
        <a:srgbClr val="314C72"/>
      </a:dk1>
      <a:lt1>
        <a:srgbClr val="FFFFFF"/>
      </a:lt1>
      <a:dk2>
        <a:srgbClr val="142338"/>
      </a:dk2>
      <a:lt2>
        <a:srgbClr val="EC3C63"/>
      </a:lt2>
      <a:accent1>
        <a:srgbClr val="F58BA2"/>
      </a:accent1>
      <a:accent2>
        <a:srgbClr val="376FB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DNA Nanotechnology Thesis by Slidesgo">
  <a:themeElements>
    <a:clrScheme name="Simple Light">
      <a:dk1>
        <a:srgbClr val="314C72"/>
      </a:dk1>
      <a:lt1>
        <a:srgbClr val="FFFFFF"/>
      </a:lt1>
      <a:dk2>
        <a:srgbClr val="142338"/>
      </a:dk2>
      <a:lt2>
        <a:srgbClr val="EC3C63"/>
      </a:lt2>
      <a:accent1>
        <a:srgbClr val="F58BA2"/>
      </a:accent1>
      <a:accent2>
        <a:srgbClr val="376FB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DNA Nanotechnology Thesis by Slidesgo">
  <a:themeElements>
    <a:clrScheme name="Simple Light">
      <a:dk1>
        <a:srgbClr val="314C72"/>
      </a:dk1>
      <a:lt1>
        <a:srgbClr val="FFFFFF"/>
      </a:lt1>
      <a:dk2>
        <a:srgbClr val="142338"/>
      </a:dk2>
      <a:lt2>
        <a:srgbClr val="EC3C63"/>
      </a:lt2>
      <a:accent1>
        <a:srgbClr val="F58BA2"/>
      </a:accent1>
      <a:accent2>
        <a:srgbClr val="376FB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DNA Nanotechnology Thesis by Slidesgo">
  <a:themeElements>
    <a:clrScheme name="Simple Light">
      <a:dk1>
        <a:srgbClr val="314C72"/>
      </a:dk1>
      <a:lt1>
        <a:srgbClr val="FFFFFF"/>
      </a:lt1>
      <a:dk2>
        <a:srgbClr val="142338"/>
      </a:dk2>
      <a:lt2>
        <a:srgbClr val="EC3C63"/>
      </a:lt2>
      <a:accent1>
        <a:srgbClr val="F58BA2"/>
      </a:accent1>
      <a:accent2>
        <a:srgbClr val="376FB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DNA Nanotechnology Thesis by Slidesgo">
  <a:themeElements>
    <a:clrScheme name="Simple Light">
      <a:dk1>
        <a:srgbClr val="314C72"/>
      </a:dk1>
      <a:lt1>
        <a:srgbClr val="FFFFFF"/>
      </a:lt1>
      <a:dk2>
        <a:srgbClr val="142338"/>
      </a:dk2>
      <a:lt2>
        <a:srgbClr val="EC3C63"/>
      </a:lt2>
      <a:accent1>
        <a:srgbClr val="F58BA2"/>
      </a:accent1>
      <a:accent2>
        <a:srgbClr val="376FB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DNA Nanotechnology Thesis by Slidesgo">
  <a:themeElements>
    <a:clrScheme name="Simple Light">
      <a:dk1>
        <a:srgbClr val="314C72"/>
      </a:dk1>
      <a:lt1>
        <a:srgbClr val="FFFFFF"/>
      </a:lt1>
      <a:dk2>
        <a:srgbClr val="142338"/>
      </a:dk2>
      <a:lt2>
        <a:srgbClr val="EC3C63"/>
      </a:lt2>
      <a:accent1>
        <a:srgbClr val="F58BA2"/>
      </a:accent1>
      <a:accent2>
        <a:srgbClr val="376FB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1077</Words>
  <Application>Microsoft Macintosh PowerPoint</Application>
  <PresentationFormat>Widescreen</PresentationFormat>
  <Paragraphs>149</Paragraphs>
  <Slides>28</Slides>
  <Notes>28</Notes>
  <HiddenSlides>0</HiddenSlides>
  <MMClips>0</MMClips>
  <ScaleCrop>false</ScaleCrop>
  <HeadingPairs>
    <vt:vector size="6" baseType="variant">
      <vt:variant>
        <vt:lpstr>Fonts Used</vt:lpstr>
      </vt:variant>
      <vt:variant>
        <vt:i4>13</vt:i4>
      </vt:variant>
      <vt:variant>
        <vt:lpstr>Theme</vt:lpstr>
      </vt:variant>
      <vt:variant>
        <vt:i4>12</vt:i4>
      </vt:variant>
      <vt:variant>
        <vt:lpstr>Slide Titles</vt:lpstr>
      </vt:variant>
      <vt:variant>
        <vt:i4>28</vt:i4>
      </vt:variant>
    </vt:vector>
  </HeadingPairs>
  <TitlesOfParts>
    <vt:vector size="53" baseType="lpstr">
      <vt:lpstr>Roboto</vt:lpstr>
      <vt:lpstr>Inter SemiBold</vt:lpstr>
      <vt:lpstr>Nunito Light</vt:lpstr>
      <vt:lpstr>Kanit</vt:lpstr>
      <vt:lpstr>Calibri</vt:lpstr>
      <vt:lpstr>Titillium Web</vt:lpstr>
      <vt:lpstr>Bebas Neue</vt:lpstr>
      <vt:lpstr>Roboto Condensed Light</vt:lpstr>
      <vt:lpstr>Mulish Medium</vt:lpstr>
      <vt:lpstr>PT Sans</vt:lpstr>
      <vt:lpstr>Arial</vt:lpstr>
      <vt:lpstr>Loved by the King</vt:lpstr>
      <vt:lpstr>Inter</vt:lpstr>
      <vt:lpstr>Cover and End Slide Master</vt:lpstr>
      <vt:lpstr>Contents Slide Master</vt:lpstr>
      <vt:lpstr>DNA Nanotechnology Thesis by Slidesgo</vt:lpstr>
      <vt:lpstr>DNA Nanotechnology Thesis by Slidesgo</vt:lpstr>
      <vt:lpstr>DNA Nanotechnology Thesis by Slidesgo</vt:lpstr>
      <vt:lpstr>DNA Nanotechnology Thesis by Slidesgo</vt:lpstr>
      <vt:lpstr>DNA Nanotechnology Thesis by Slidesgo</vt:lpstr>
      <vt:lpstr>DNA Nanotechnology Thesis by Slidesgo</vt:lpstr>
      <vt:lpstr>DNA Nanotechnology Thesis by Slidesgo</vt:lpstr>
      <vt:lpstr>DNA Nanotechnology Thesis by Slidesgo</vt:lpstr>
      <vt:lpstr>DNA Nanotechnology Thesis by Slidesgo</vt:lpstr>
      <vt:lpstr>DNA Nanotechnology Thesis by Slidesgo</vt:lpstr>
      <vt:lpstr>Rewritable Random Access DNA Based Storage System</vt:lpstr>
      <vt:lpstr>—Bill Gates, The Road Ahead</vt:lpstr>
      <vt:lpstr>Our Team</vt:lpstr>
      <vt:lpstr>PowerPoint Presentation</vt:lpstr>
      <vt:lpstr>Introduction</vt:lpstr>
      <vt:lpstr>DNA</vt:lpstr>
      <vt:lpstr>DNA STORAGE SYSTEM</vt:lpstr>
      <vt:lpstr>Literature Review</vt:lpstr>
      <vt:lpstr>RELATED WORK  </vt:lpstr>
      <vt:lpstr>PowerPoint Presentation</vt:lpstr>
      <vt:lpstr>TRADITIONAL CODING SCHEMES</vt:lpstr>
      <vt:lpstr>ISSUES</vt:lpstr>
      <vt:lpstr>PowerPoint Presentation</vt:lpstr>
      <vt:lpstr>SOLUTION</vt:lpstr>
      <vt:lpstr>About Our System</vt:lpstr>
      <vt:lpstr>System Description</vt:lpstr>
      <vt:lpstr>PowerPoint Presentation</vt:lpstr>
      <vt:lpstr>PowerPoint Presentation</vt:lpstr>
      <vt:lpstr>PowerPoint Presentation</vt:lpstr>
      <vt:lpstr>PowerPoint Presentation</vt:lpstr>
      <vt:lpstr>PowerPoint Presentation</vt:lpstr>
      <vt:lpstr>PREFIX SYNCHRONIZED  ENCODING - DECODING </vt:lpstr>
      <vt:lpstr>Software Homepage </vt:lpstr>
      <vt:lpstr>Encoder</vt:lpstr>
      <vt:lpstr>Decoder</vt:lpstr>
      <vt:lpstr>Contribution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Rewritable Random Access DNA Based Storage System</dc:title>
  <dc:creator>Allppt.com</dc:creator>
  <cp:lastModifiedBy>Raj Patel</cp:lastModifiedBy>
  <cp:revision>1</cp:revision>
  <dcterms:created xsi:type="dcterms:W3CDTF">2020-01-20T05:08:25Z</dcterms:created>
  <dcterms:modified xsi:type="dcterms:W3CDTF">2023-12-28T19:00:51Z</dcterms:modified>
</cp:coreProperties>
</file>